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33"/>
  </p:notesMasterIdLst>
  <p:sldIdLst>
    <p:sldId id="25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331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4" r:id="rId23"/>
    <p:sldId id="293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EC516A-BD96-4990-A5E3-474A8C512CD8}" v="786" dt="2023-06-29T11:44:31.5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55" autoAdjust="0"/>
    <p:restoredTop sz="94712" autoAdjust="0"/>
  </p:normalViewPr>
  <p:slideViewPr>
    <p:cSldViewPr snapToGrid="0">
      <p:cViewPr varScale="1">
        <p:scale>
          <a:sx n="78" d="100"/>
          <a:sy n="78" d="100"/>
        </p:scale>
        <p:origin x="754" y="82"/>
      </p:cViewPr>
      <p:guideLst/>
    </p:cSldViewPr>
  </p:slideViewPr>
  <p:outlineViewPr>
    <p:cViewPr>
      <p:scale>
        <a:sx n="33" d="100"/>
        <a:sy n="33" d="100"/>
      </p:scale>
      <p:origin x="0" y="-15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O CESAR NEVES CAMPAGNOLO" userId="750bd15f-13b8-43ab-8959-28969de871ce" providerId="ADAL" clId="{F7EC516A-BD96-4990-A5E3-474A8C512CD8}"/>
    <pc:docChg chg="undo custSel addSld delSld modSld sldOrd addMainMaster delMainMaster">
      <pc:chgData name="JULIO CESAR NEVES CAMPAGNOLO" userId="750bd15f-13b8-43ab-8959-28969de871ce" providerId="ADAL" clId="{F7EC516A-BD96-4990-A5E3-474A8C512CD8}" dt="2023-07-07T12:15:29.674" v="2440" actId="20577"/>
      <pc:docMkLst>
        <pc:docMk/>
      </pc:docMkLst>
      <pc:sldChg chg="modSp mod">
        <pc:chgData name="JULIO CESAR NEVES CAMPAGNOLO" userId="750bd15f-13b8-43ab-8959-28969de871ce" providerId="ADAL" clId="{F7EC516A-BD96-4990-A5E3-474A8C512CD8}" dt="2023-07-07T12:15:29.674" v="2440" actId="20577"/>
        <pc:sldMkLst>
          <pc:docMk/>
          <pc:sldMk cId="4217912952" sldId="256"/>
        </pc:sldMkLst>
        <pc:spChg chg="mod">
          <ac:chgData name="JULIO CESAR NEVES CAMPAGNOLO" userId="750bd15f-13b8-43ab-8959-28969de871ce" providerId="ADAL" clId="{F7EC516A-BD96-4990-A5E3-474A8C512CD8}" dt="2023-07-07T12:15:29.674" v="2440" actId="20577"/>
          <ac:spMkLst>
            <pc:docMk/>
            <pc:sldMk cId="4217912952" sldId="256"/>
            <ac:spMk id="15" creationId="{353ADCB4-BDDC-143C-A03F-0E32947D0737}"/>
          </ac:spMkLst>
        </pc:spChg>
      </pc:sldChg>
      <pc:sldChg chg="del">
        <pc:chgData name="JULIO CESAR NEVES CAMPAGNOLO" userId="750bd15f-13b8-43ab-8959-28969de871ce" providerId="ADAL" clId="{F7EC516A-BD96-4990-A5E3-474A8C512CD8}" dt="2023-06-28T15:25:19.166" v="31" actId="47"/>
        <pc:sldMkLst>
          <pc:docMk/>
          <pc:sldMk cId="101489275" sldId="260"/>
        </pc:sldMkLst>
      </pc:sldChg>
      <pc:sldChg chg="del">
        <pc:chgData name="JULIO CESAR NEVES CAMPAGNOLO" userId="750bd15f-13b8-43ab-8959-28969de871ce" providerId="ADAL" clId="{F7EC516A-BD96-4990-A5E3-474A8C512CD8}" dt="2023-06-28T15:25:19.166" v="31" actId="47"/>
        <pc:sldMkLst>
          <pc:docMk/>
          <pc:sldMk cId="254538460" sldId="262"/>
        </pc:sldMkLst>
      </pc:sldChg>
      <pc:sldChg chg="del">
        <pc:chgData name="JULIO CESAR NEVES CAMPAGNOLO" userId="750bd15f-13b8-43ab-8959-28969de871ce" providerId="ADAL" clId="{F7EC516A-BD96-4990-A5E3-474A8C512CD8}" dt="2023-06-28T15:25:19.166" v="31" actId="47"/>
        <pc:sldMkLst>
          <pc:docMk/>
          <pc:sldMk cId="490308236" sldId="268"/>
        </pc:sldMkLst>
      </pc:sldChg>
      <pc:sldChg chg="del ord">
        <pc:chgData name="JULIO CESAR NEVES CAMPAGNOLO" userId="750bd15f-13b8-43ab-8959-28969de871ce" providerId="ADAL" clId="{F7EC516A-BD96-4990-A5E3-474A8C512CD8}" dt="2023-07-05T14:03:25.890" v="2422" actId="47"/>
        <pc:sldMkLst>
          <pc:docMk/>
          <pc:sldMk cId="3081117764" sldId="273"/>
        </pc:sldMkLst>
      </pc:sldChg>
      <pc:sldChg chg="del ord">
        <pc:chgData name="JULIO CESAR NEVES CAMPAGNOLO" userId="750bd15f-13b8-43ab-8959-28969de871ce" providerId="ADAL" clId="{F7EC516A-BD96-4990-A5E3-474A8C512CD8}" dt="2023-07-05T14:03:25.890" v="2422" actId="47"/>
        <pc:sldMkLst>
          <pc:docMk/>
          <pc:sldMk cId="2476736831" sldId="276"/>
        </pc:sldMkLst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441672622" sldId="277"/>
        </pc:sldMkLst>
      </pc:sldChg>
      <pc:sldChg chg="addSp delSp modSp new mod setBg setClrOvrMap">
        <pc:chgData name="JULIO CESAR NEVES CAMPAGNOLO" userId="750bd15f-13b8-43ab-8959-28969de871ce" providerId="ADAL" clId="{F7EC516A-BD96-4990-A5E3-474A8C512CD8}" dt="2023-06-28T15:33:39.492" v="156" actId="26606"/>
        <pc:sldMkLst>
          <pc:docMk/>
          <pc:sldMk cId="4181960753" sldId="277"/>
        </pc:sldMkLst>
        <pc:spChg chg="mod">
          <ac:chgData name="JULIO CESAR NEVES CAMPAGNOLO" userId="750bd15f-13b8-43ab-8959-28969de871ce" providerId="ADAL" clId="{F7EC516A-BD96-4990-A5E3-474A8C512CD8}" dt="2023-06-28T15:33:39.492" v="156" actId="26606"/>
          <ac:spMkLst>
            <pc:docMk/>
            <pc:sldMk cId="4181960753" sldId="277"/>
            <ac:spMk id="2" creationId="{BB78545F-77C2-BBB6-A3E9-40CE3371F0CC}"/>
          </ac:spMkLst>
        </pc:spChg>
        <pc:spChg chg="del">
          <ac:chgData name="JULIO CESAR NEVES CAMPAGNOLO" userId="750bd15f-13b8-43ab-8959-28969de871ce" providerId="ADAL" clId="{F7EC516A-BD96-4990-A5E3-474A8C512CD8}" dt="2023-06-28T15:33:22.631" v="125" actId="26606"/>
          <ac:spMkLst>
            <pc:docMk/>
            <pc:sldMk cId="4181960753" sldId="277"/>
            <ac:spMk id="3" creationId="{C4EE1800-0CAB-709C-27B2-D6DF570505B0}"/>
          </ac:spMkLst>
        </pc:spChg>
        <pc:spChg chg="add del">
          <ac:chgData name="JULIO CESAR NEVES CAMPAGNOLO" userId="750bd15f-13b8-43ab-8959-28969de871ce" providerId="ADAL" clId="{F7EC516A-BD96-4990-A5E3-474A8C512CD8}" dt="2023-06-28T15:33:39.492" v="156" actId="26606"/>
          <ac:spMkLst>
            <pc:docMk/>
            <pc:sldMk cId="4181960753" sldId="277"/>
            <ac:spMk id="20" creationId="{9179DE42-5613-4B35-A1E6-6CCBAA13C743}"/>
          </ac:spMkLst>
        </pc:spChg>
        <pc:spChg chg="add del">
          <ac:chgData name="JULIO CESAR NEVES CAMPAGNOLO" userId="750bd15f-13b8-43ab-8959-28969de871ce" providerId="ADAL" clId="{F7EC516A-BD96-4990-A5E3-474A8C512CD8}" dt="2023-06-28T15:33:39.492" v="156" actId="26606"/>
          <ac:spMkLst>
            <pc:docMk/>
            <pc:sldMk cId="4181960753" sldId="277"/>
            <ac:spMk id="26" creationId="{52FB45E9-914E-4471-AC87-E475CD51767D}"/>
          </ac:spMkLst>
        </pc:spChg>
        <pc:spChg chg="add del">
          <ac:chgData name="JULIO CESAR NEVES CAMPAGNOLO" userId="750bd15f-13b8-43ab-8959-28969de871ce" providerId="ADAL" clId="{F7EC516A-BD96-4990-A5E3-474A8C512CD8}" dt="2023-06-28T15:33:39.492" v="156" actId="26606"/>
          <ac:spMkLst>
            <pc:docMk/>
            <pc:sldMk cId="4181960753" sldId="277"/>
            <ac:spMk id="28" creationId="{C310626D-5743-49D4-8F7D-88C4F8F05774}"/>
          </ac:spMkLst>
        </pc:spChg>
        <pc:spChg chg="add del">
          <ac:chgData name="JULIO CESAR NEVES CAMPAGNOLO" userId="750bd15f-13b8-43ab-8959-28969de871ce" providerId="ADAL" clId="{F7EC516A-BD96-4990-A5E3-474A8C512CD8}" dt="2023-06-28T15:33:39.492" v="156" actId="26606"/>
          <ac:spMkLst>
            <pc:docMk/>
            <pc:sldMk cId="4181960753" sldId="277"/>
            <ac:spMk id="30" creationId="{3C195FC1-B568-4C72-9902-34CB35DDD7A1}"/>
          </ac:spMkLst>
        </pc:spChg>
        <pc:spChg chg="add del">
          <ac:chgData name="JULIO CESAR NEVES CAMPAGNOLO" userId="750bd15f-13b8-43ab-8959-28969de871ce" providerId="ADAL" clId="{F7EC516A-BD96-4990-A5E3-474A8C512CD8}" dt="2023-06-28T15:33:39.492" v="156" actId="26606"/>
          <ac:spMkLst>
            <pc:docMk/>
            <pc:sldMk cId="4181960753" sldId="277"/>
            <ac:spMk id="32" creationId="{EF2BDF77-362C-43F0-8CBB-A969EC2AE0C4}"/>
          </ac:spMkLst>
        </pc:spChg>
        <pc:spChg chg="add del">
          <ac:chgData name="JULIO CESAR NEVES CAMPAGNOLO" userId="750bd15f-13b8-43ab-8959-28969de871ce" providerId="ADAL" clId="{F7EC516A-BD96-4990-A5E3-474A8C512CD8}" dt="2023-06-28T15:33:39.492" v="156" actId="26606"/>
          <ac:spMkLst>
            <pc:docMk/>
            <pc:sldMk cId="4181960753" sldId="277"/>
            <ac:spMk id="34" creationId="{4BE96B01-3929-432D-B8C2-ADBCB74C2EF4}"/>
          </ac:spMkLst>
        </pc:spChg>
        <pc:spChg chg="add del">
          <ac:chgData name="JULIO CESAR NEVES CAMPAGNOLO" userId="750bd15f-13b8-43ab-8959-28969de871ce" providerId="ADAL" clId="{F7EC516A-BD96-4990-A5E3-474A8C512CD8}" dt="2023-06-28T15:33:39.492" v="156" actId="26606"/>
          <ac:spMkLst>
            <pc:docMk/>
            <pc:sldMk cId="4181960753" sldId="277"/>
            <ac:spMk id="36" creationId="{2A6FCDE6-CDE2-4C51-B18E-A95CFB679714}"/>
          </ac:spMkLst>
        </pc:spChg>
        <pc:spChg chg="add del">
          <ac:chgData name="JULIO CESAR NEVES CAMPAGNOLO" userId="750bd15f-13b8-43ab-8959-28969de871ce" providerId="ADAL" clId="{F7EC516A-BD96-4990-A5E3-474A8C512CD8}" dt="2023-06-28T15:33:39.492" v="156" actId="26606"/>
          <ac:spMkLst>
            <pc:docMk/>
            <pc:sldMk cId="4181960753" sldId="277"/>
            <ac:spMk id="38" creationId="{9D2E8756-2465-473A-BA2A-2DB1D6224745}"/>
          </ac:spMkLst>
        </pc:spChg>
        <pc:spChg chg="add">
          <ac:chgData name="JULIO CESAR NEVES CAMPAGNOLO" userId="750bd15f-13b8-43ab-8959-28969de871ce" providerId="ADAL" clId="{F7EC516A-BD96-4990-A5E3-474A8C512CD8}" dt="2023-06-28T15:33:39.492" v="156" actId="26606"/>
          <ac:spMkLst>
            <pc:docMk/>
            <pc:sldMk cId="4181960753" sldId="277"/>
            <ac:spMk id="55" creationId="{27577DEC-D9A5-404D-9789-702F4319BEC8}"/>
          </ac:spMkLst>
        </pc:spChg>
        <pc:grpChg chg="add del">
          <ac:chgData name="JULIO CESAR NEVES CAMPAGNOLO" userId="750bd15f-13b8-43ab-8959-28969de871ce" providerId="ADAL" clId="{F7EC516A-BD96-4990-A5E3-474A8C512CD8}" dt="2023-06-28T15:33:39.492" v="156" actId="26606"/>
          <ac:grpSpMkLst>
            <pc:docMk/>
            <pc:sldMk cId="4181960753" sldId="277"/>
            <ac:grpSpMk id="8" creationId="{28460BD8-AE3F-4AC9-9D0B-717052AA5D3A}"/>
          </ac:grpSpMkLst>
        </pc:grpChg>
        <pc:grpChg chg="add">
          <ac:chgData name="JULIO CESAR NEVES CAMPAGNOLO" userId="750bd15f-13b8-43ab-8959-28969de871ce" providerId="ADAL" clId="{F7EC516A-BD96-4990-A5E3-474A8C512CD8}" dt="2023-06-28T15:33:39.492" v="156" actId="26606"/>
          <ac:grpSpMkLst>
            <pc:docMk/>
            <pc:sldMk cId="4181960753" sldId="277"/>
            <ac:grpSpMk id="43" creationId="{28460BD8-AE3F-4AC9-9D0B-717052AA5D3A}"/>
          </ac:grpSpMkLst>
        </pc:grpChg>
        <pc:grpChg chg="add">
          <ac:chgData name="JULIO CESAR NEVES CAMPAGNOLO" userId="750bd15f-13b8-43ab-8959-28969de871ce" providerId="ADAL" clId="{F7EC516A-BD96-4990-A5E3-474A8C512CD8}" dt="2023-06-28T15:33:39.492" v="156" actId="26606"/>
          <ac:grpSpMkLst>
            <pc:docMk/>
            <pc:sldMk cId="4181960753" sldId="277"/>
            <ac:grpSpMk id="57" creationId="{CEEA9366-CEA8-4F23-B065-4337F0D836FE}"/>
          </ac:grpSpMkLst>
        </pc:grpChg>
        <pc:cxnChg chg="add del">
          <ac:chgData name="JULIO CESAR NEVES CAMPAGNOLO" userId="750bd15f-13b8-43ab-8959-28969de871ce" providerId="ADAL" clId="{F7EC516A-BD96-4990-A5E3-474A8C512CD8}" dt="2023-06-28T15:33:39.492" v="156" actId="26606"/>
          <ac:cxnSpMkLst>
            <pc:docMk/>
            <pc:sldMk cId="4181960753" sldId="277"/>
            <ac:cxnSpMk id="22" creationId="{EB898B32-3891-4C3A-8F58-C5969D2E9033}"/>
          </ac:cxnSpMkLst>
        </pc:cxnChg>
        <pc:cxnChg chg="add del">
          <ac:chgData name="JULIO CESAR NEVES CAMPAGNOLO" userId="750bd15f-13b8-43ab-8959-28969de871ce" providerId="ADAL" clId="{F7EC516A-BD96-4990-A5E3-474A8C512CD8}" dt="2023-06-28T15:33:39.492" v="156" actId="26606"/>
          <ac:cxnSpMkLst>
            <pc:docMk/>
            <pc:sldMk cId="4181960753" sldId="277"/>
            <ac:cxnSpMk id="24" creationId="{4AE4806D-B8F9-4679-A68A-9BD21C01A301}"/>
          </ac:cxnSpMkLst>
        </pc:cxnChg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1930788379" sldId="278"/>
        </pc:sldMkLst>
      </pc:sldChg>
      <pc:sldChg chg="addSp delSp modSp add del mod modAnim delDesignElem">
        <pc:chgData name="JULIO CESAR NEVES CAMPAGNOLO" userId="750bd15f-13b8-43ab-8959-28969de871ce" providerId="ADAL" clId="{F7EC516A-BD96-4990-A5E3-474A8C512CD8}" dt="2023-06-28T16:51:13.295" v="2224"/>
        <pc:sldMkLst>
          <pc:docMk/>
          <pc:sldMk cId="3919533170" sldId="278"/>
        </pc:sldMkLst>
        <pc:spChg chg="mod">
          <ac:chgData name="JULIO CESAR NEVES CAMPAGNOLO" userId="750bd15f-13b8-43ab-8959-28969de871ce" providerId="ADAL" clId="{F7EC516A-BD96-4990-A5E3-474A8C512CD8}" dt="2023-06-28T15:32:06.720" v="110" actId="14100"/>
          <ac:spMkLst>
            <pc:docMk/>
            <pc:sldMk cId="3919533170" sldId="278"/>
            <ac:spMk id="4" creationId="{BD9F3547-82CC-4506-81D8-DB5EDECFA714}"/>
          </ac:spMkLst>
        </pc:spChg>
        <pc:spChg chg="mod ord">
          <ac:chgData name="JULIO CESAR NEVES CAMPAGNOLO" userId="750bd15f-13b8-43ab-8959-28969de871ce" providerId="ADAL" clId="{F7EC516A-BD96-4990-A5E3-474A8C512CD8}" dt="2023-06-28T15:32:21.196" v="116" actId="27636"/>
          <ac:spMkLst>
            <pc:docMk/>
            <pc:sldMk cId="3919533170" sldId="278"/>
            <ac:spMk id="5" creationId="{21C6333B-9D63-41A5-B413-DCAE55906AD0}"/>
          </ac:spMkLst>
        </pc:spChg>
        <pc:spChg chg="add del">
          <ac:chgData name="JULIO CESAR NEVES CAMPAGNOLO" userId="750bd15f-13b8-43ab-8959-28969de871ce" providerId="ADAL" clId="{F7EC516A-BD96-4990-A5E3-474A8C512CD8}" dt="2023-06-28T15:31:58.686" v="108"/>
          <ac:spMkLst>
            <pc:docMk/>
            <pc:sldMk cId="3919533170" sldId="278"/>
            <ac:spMk id="71" creationId="{9F4444CE-BC8D-4D61-B303-4C05614E62AB}"/>
          </ac:spMkLst>
        </pc:spChg>
        <pc:spChg chg="add del">
          <ac:chgData name="JULIO CESAR NEVES CAMPAGNOLO" userId="750bd15f-13b8-43ab-8959-28969de871ce" providerId="ADAL" clId="{F7EC516A-BD96-4990-A5E3-474A8C512CD8}" dt="2023-06-28T15:31:58.686" v="108"/>
          <ac:spMkLst>
            <pc:docMk/>
            <pc:sldMk cId="3919533170" sldId="278"/>
            <ac:spMk id="73" creationId="{62423CA5-E2E1-4789-B759-9906C1C94063}"/>
          </ac:spMkLst>
        </pc:spChg>
        <pc:spChg chg="add del">
          <ac:chgData name="JULIO CESAR NEVES CAMPAGNOLO" userId="750bd15f-13b8-43ab-8959-28969de871ce" providerId="ADAL" clId="{F7EC516A-BD96-4990-A5E3-474A8C512CD8}" dt="2023-06-28T15:31:58.686" v="108"/>
          <ac:spMkLst>
            <pc:docMk/>
            <pc:sldMk cId="3919533170" sldId="278"/>
            <ac:spMk id="75" creationId="{73772B81-181F-48B7-8826-4D9686D15DF5}"/>
          </ac:spMkLst>
        </pc:spChg>
        <pc:spChg chg="add del">
          <ac:chgData name="JULIO CESAR NEVES CAMPAGNOLO" userId="750bd15f-13b8-43ab-8959-28969de871ce" providerId="ADAL" clId="{F7EC516A-BD96-4990-A5E3-474A8C512CD8}" dt="2023-06-28T15:31:58.686" v="108"/>
          <ac:spMkLst>
            <pc:docMk/>
            <pc:sldMk cId="3919533170" sldId="278"/>
            <ac:spMk id="77" creationId="{B2205F6E-03C6-4E92-877C-E2482F6599AA}"/>
          </ac:spMkLst>
        </pc:spChg>
        <pc:spChg chg="add">
          <ac:chgData name="JULIO CESAR NEVES CAMPAGNOLO" userId="750bd15f-13b8-43ab-8959-28969de871ce" providerId="ADAL" clId="{F7EC516A-BD96-4990-A5E3-474A8C512CD8}" dt="2023-06-28T15:32:01.134" v="109" actId="26606"/>
          <ac:spMkLst>
            <pc:docMk/>
            <pc:sldMk cId="3919533170" sldId="278"/>
            <ac:spMk id="3076" creationId="{A65AC7D1-EAA9-48F5-B509-60A7F50BF703}"/>
          </ac:spMkLst>
        </pc:spChg>
        <pc:spChg chg="add">
          <ac:chgData name="JULIO CESAR NEVES CAMPAGNOLO" userId="750bd15f-13b8-43ab-8959-28969de871ce" providerId="ADAL" clId="{F7EC516A-BD96-4990-A5E3-474A8C512CD8}" dt="2023-06-28T15:32:01.134" v="109" actId="26606"/>
          <ac:spMkLst>
            <pc:docMk/>
            <pc:sldMk cId="3919533170" sldId="278"/>
            <ac:spMk id="3077" creationId="{D6320AF9-619A-4175-865B-5663E1AEF4C5}"/>
          </ac:spMkLst>
        </pc:spChg>
        <pc:spChg chg="add del">
          <ac:chgData name="JULIO CESAR NEVES CAMPAGNOLO" userId="750bd15f-13b8-43ab-8959-28969de871ce" providerId="ADAL" clId="{F7EC516A-BD96-4990-A5E3-474A8C512CD8}" dt="2023-06-28T15:29:41.597" v="42" actId="26606"/>
          <ac:spMkLst>
            <pc:docMk/>
            <pc:sldMk cId="3919533170" sldId="278"/>
            <ac:spMk id="3079" creationId="{A65AC7D1-EAA9-48F5-B509-60A7F50BF703}"/>
          </ac:spMkLst>
        </pc:spChg>
        <pc:spChg chg="add del">
          <ac:chgData name="JULIO CESAR NEVES CAMPAGNOLO" userId="750bd15f-13b8-43ab-8959-28969de871ce" providerId="ADAL" clId="{F7EC516A-BD96-4990-A5E3-474A8C512CD8}" dt="2023-06-28T15:29:41.597" v="42" actId="26606"/>
          <ac:spMkLst>
            <pc:docMk/>
            <pc:sldMk cId="3919533170" sldId="278"/>
            <ac:spMk id="3081" creationId="{D6320AF9-619A-4175-865B-5663E1AEF4C5}"/>
          </ac:spMkLst>
        </pc:spChg>
        <pc:spChg chg="add">
          <ac:chgData name="JULIO CESAR NEVES CAMPAGNOLO" userId="750bd15f-13b8-43ab-8959-28969de871ce" providerId="ADAL" clId="{F7EC516A-BD96-4990-A5E3-474A8C512CD8}" dt="2023-06-28T15:32:01.134" v="109" actId="26606"/>
          <ac:spMkLst>
            <pc:docMk/>
            <pc:sldMk cId="3919533170" sldId="278"/>
            <ac:spMk id="3082" creationId="{7E018740-5C2B-4A41-AC1A-7E68D1EC1954}"/>
          </ac:spMkLst>
        </pc:spChg>
        <pc:spChg chg="add">
          <ac:chgData name="JULIO CESAR NEVES CAMPAGNOLO" userId="750bd15f-13b8-43ab-8959-28969de871ce" providerId="ADAL" clId="{F7EC516A-BD96-4990-A5E3-474A8C512CD8}" dt="2023-06-28T15:32:01.134" v="109" actId="26606"/>
          <ac:spMkLst>
            <pc:docMk/>
            <pc:sldMk cId="3919533170" sldId="278"/>
            <ac:spMk id="3084" creationId="{166F75A4-C475-4941-8EE2-B80A06A2C1BB}"/>
          </ac:spMkLst>
        </pc:spChg>
        <pc:spChg chg="add">
          <ac:chgData name="JULIO CESAR NEVES CAMPAGNOLO" userId="750bd15f-13b8-43ab-8959-28969de871ce" providerId="ADAL" clId="{F7EC516A-BD96-4990-A5E3-474A8C512CD8}" dt="2023-06-28T15:32:01.134" v="109" actId="26606"/>
          <ac:spMkLst>
            <pc:docMk/>
            <pc:sldMk cId="3919533170" sldId="278"/>
            <ac:spMk id="3086" creationId="{A032553A-72E8-4B0D-8405-FF9771C9AF05}"/>
          </ac:spMkLst>
        </pc:spChg>
        <pc:spChg chg="add del">
          <ac:chgData name="JULIO CESAR NEVES CAMPAGNOLO" userId="750bd15f-13b8-43ab-8959-28969de871ce" providerId="ADAL" clId="{F7EC516A-BD96-4990-A5E3-474A8C512CD8}" dt="2023-06-28T15:29:41.597" v="42" actId="26606"/>
          <ac:spMkLst>
            <pc:docMk/>
            <pc:sldMk cId="3919533170" sldId="278"/>
            <ac:spMk id="3087" creationId="{7E018740-5C2B-4A41-AC1A-7E68D1EC1954}"/>
          </ac:spMkLst>
        </pc:spChg>
        <pc:spChg chg="add">
          <ac:chgData name="JULIO CESAR NEVES CAMPAGNOLO" userId="750bd15f-13b8-43ab-8959-28969de871ce" providerId="ADAL" clId="{F7EC516A-BD96-4990-A5E3-474A8C512CD8}" dt="2023-06-28T15:32:01.134" v="109" actId="26606"/>
          <ac:spMkLst>
            <pc:docMk/>
            <pc:sldMk cId="3919533170" sldId="278"/>
            <ac:spMk id="3088" creationId="{765800AC-C3B9-498E-87BC-29FAE4C76B21}"/>
          </ac:spMkLst>
        </pc:spChg>
        <pc:spChg chg="add del">
          <ac:chgData name="JULIO CESAR NEVES CAMPAGNOLO" userId="750bd15f-13b8-43ab-8959-28969de871ce" providerId="ADAL" clId="{F7EC516A-BD96-4990-A5E3-474A8C512CD8}" dt="2023-06-28T15:29:41.597" v="42" actId="26606"/>
          <ac:spMkLst>
            <pc:docMk/>
            <pc:sldMk cId="3919533170" sldId="278"/>
            <ac:spMk id="3089" creationId="{166F75A4-C475-4941-8EE2-B80A06A2C1BB}"/>
          </ac:spMkLst>
        </pc:spChg>
        <pc:spChg chg="add">
          <ac:chgData name="JULIO CESAR NEVES CAMPAGNOLO" userId="750bd15f-13b8-43ab-8959-28969de871ce" providerId="ADAL" clId="{F7EC516A-BD96-4990-A5E3-474A8C512CD8}" dt="2023-06-28T15:32:01.134" v="109" actId="26606"/>
          <ac:spMkLst>
            <pc:docMk/>
            <pc:sldMk cId="3919533170" sldId="278"/>
            <ac:spMk id="3090" creationId="{1F9D6ACB-2FF4-49F9-978A-E0D5327FC635}"/>
          </ac:spMkLst>
        </pc:spChg>
        <pc:spChg chg="add del">
          <ac:chgData name="JULIO CESAR NEVES CAMPAGNOLO" userId="750bd15f-13b8-43ab-8959-28969de871ce" providerId="ADAL" clId="{F7EC516A-BD96-4990-A5E3-474A8C512CD8}" dt="2023-06-28T15:29:41.597" v="42" actId="26606"/>
          <ac:spMkLst>
            <pc:docMk/>
            <pc:sldMk cId="3919533170" sldId="278"/>
            <ac:spMk id="3091" creationId="{A032553A-72E8-4B0D-8405-FF9771C9AF05}"/>
          </ac:spMkLst>
        </pc:spChg>
        <pc:spChg chg="add">
          <ac:chgData name="JULIO CESAR NEVES CAMPAGNOLO" userId="750bd15f-13b8-43ab-8959-28969de871ce" providerId="ADAL" clId="{F7EC516A-BD96-4990-A5E3-474A8C512CD8}" dt="2023-06-28T15:32:01.134" v="109" actId="26606"/>
          <ac:spMkLst>
            <pc:docMk/>
            <pc:sldMk cId="3919533170" sldId="278"/>
            <ac:spMk id="3092" creationId="{A5EC319D-0FEA-4B95-A3EA-01E35672C95B}"/>
          </ac:spMkLst>
        </pc:spChg>
        <pc:spChg chg="add del">
          <ac:chgData name="JULIO CESAR NEVES CAMPAGNOLO" userId="750bd15f-13b8-43ab-8959-28969de871ce" providerId="ADAL" clId="{F7EC516A-BD96-4990-A5E3-474A8C512CD8}" dt="2023-06-28T15:29:41.597" v="42" actId="26606"/>
          <ac:spMkLst>
            <pc:docMk/>
            <pc:sldMk cId="3919533170" sldId="278"/>
            <ac:spMk id="3093" creationId="{765800AC-C3B9-498E-87BC-29FAE4C76B21}"/>
          </ac:spMkLst>
        </pc:spChg>
        <pc:spChg chg="add del">
          <ac:chgData name="JULIO CESAR NEVES CAMPAGNOLO" userId="750bd15f-13b8-43ab-8959-28969de871ce" providerId="ADAL" clId="{F7EC516A-BD96-4990-A5E3-474A8C512CD8}" dt="2023-06-28T15:29:41.597" v="42" actId="26606"/>
          <ac:spMkLst>
            <pc:docMk/>
            <pc:sldMk cId="3919533170" sldId="278"/>
            <ac:spMk id="3095" creationId="{1F9D6ACB-2FF4-49F9-978A-E0D5327FC635}"/>
          </ac:spMkLst>
        </pc:spChg>
        <pc:spChg chg="add del">
          <ac:chgData name="JULIO CESAR NEVES CAMPAGNOLO" userId="750bd15f-13b8-43ab-8959-28969de871ce" providerId="ADAL" clId="{F7EC516A-BD96-4990-A5E3-474A8C512CD8}" dt="2023-06-28T15:29:41.597" v="42" actId="26606"/>
          <ac:spMkLst>
            <pc:docMk/>
            <pc:sldMk cId="3919533170" sldId="278"/>
            <ac:spMk id="3097" creationId="{A5EC319D-0FEA-4B95-A3EA-01E35672C95B}"/>
          </ac:spMkLst>
        </pc:spChg>
        <pc:picChg chg="mod">
          <ac:chgData name="JULIO CESAR NEVES CAMPAGNOLO" userId="750bd15f-13b8-43ab-8959-28969de871ce" providerId="ADAL" clId="{F7EC516A-BD96-4990-A5E3-474A8C512CD8}" dt="2023-06-28T15:32:01.134" v="109" actId="26606"/>
          <ac:picMkLst>
            <pc:docMk/>
            <pc:sldMk cId="3919533170" sldId="278"/>
            <ac:picMk id="3074" creationId="{DBA56156-7048-4360-953F-96BC1ADBB97F}"/>
          </ac:picMkLst>
        </pc:picChg>
        <pc:cxnChg chg="add">
          <ac:chgData name="JULIO CESAR NEVES CAMPAGNOLO" userId="750bd15f-13b8-43ab-8959-28969de871ce" providerId="ADAL" clId="{F7EC516A-BD96-4990-A5E3-474A8C512CD8}" dt="2023-06-28T15:32:01.134" v="109" actId="26606"/>
          <ac:cxnSpMkLst>
            <pc:docMk/>
            <pc:sldMk cId="3919533170" sldId="278"/>
            <ac:cxnSpMk id="3078" creationId="{063B6EC6-D752-4EE7-908B-F8F19E8C7FEA}"/>
          </ac:cxnSpMkLst>
        </pc:cxnChg>
        <pc:cxnChg chg="add">
          <ac:chgData name="JULIO CESAR NEVES CAMPAGNOLO" userId="750bd15f-13b8-43ab-8959-28969de871ce" providerId="ADAL" clId="{F7EC516A-BD96-4990-A5E3-474A8C512CD8}" dt="2023-06-28T15:32:01.134" v="109" actId="26606"/>
          <ac:cxnSpMkLst>
            <pc:docMk/>
            <pc:sldMk cId="3919533170" sldId="278"/>
            <ac:cxnSpMk id="3080" creationId="{EFECD4E8-AD3E-4228-82A2-9461958EA94D}"/>
          </ac:cxnSpMkLst>
        </pc:cxnChg>
        <pc:cxnChg chg="add del">
          <ac:chgData name="JULIO CESAR NEVES CAMPAGNOLO" userId="750bd15f-13b8-43ab-8959-28969de871ce" providerId="ADAL" clId="{F7EC516A-BD96-4990-A5E3-474A8C512CD8}" dt="2023-06-28T15:29:41.597" v="42" actId="26606"/>
          <ac:cxnSpMkLst>
            <pc:docMk/>
            <pc:sldMk cId="3919533170" sldId="278"/>
            <ac:cxnSpMk id="3083" creationId="{063B6EC6-D752-4EE7-908B-F8F19E8C7FEA}"/>
          </ac:cxnSpMkLst>
        </pc:cxnChg>
        <pc:cxnChg chg="add del">
          <ac:chgData name="JULIO CESAR NEVES CAMPAGNOLO" userId="750bd15f-13b8-43ab-8959-28969de871ce" providerId="ADAL" clId="{F7EC516A-BD96-4990-A5E3-474A8C512CD8}" dt="2023-06-28T15:29:41.597" v="42" actId="26606"/>
          <ac:cxnSpMkLst>
            <pc:docMk/>
            <pc:sldMk cId="3919533170" sldId="278"/>
            <ac:cxnSpMk id="3085" creationId="{EFECD4E8-AD3E-4228-82A2-9461958EA94D}"/>
          </ac:cxnSpMkLst>
        </pc:cxnChg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1925758579" sldId="279"/>
        </pc:sldMkLst>
      </pc:sldChg>
      <pc:sldChg chg="addSp delSp add del delDesignElem">
        <pc:chgData name="JULIO CESAR NEVES CAMPAGNOLO" userId="750bd15f-13b8-43ab-8959-28969de871ce" providerId="ADAL" clId="{F7EC516A-BD96-4990-A5E3-474A8C512CD8}" dt="2023-06-28T15:29:43.737" v="44" actId="27028"/>
        <pc:sldMkLst>
          <pc:docMk/>
          <pc:sldMk cId="3631411240" sldId="279"/>
        </pc:sldMkLst>
        <pc:spChg chg="add del">
          <ac:chgData name="JULIO CESAR NEVES CAMPAGNOLO" userId="750bd15f-13b8-43ab-8959-28969de871ce" providerId="ADAL" clId="{F7EC516A-BD96-4990-A5E3-474A8C512CD8}" dt="2023-06-28T15:29:42.547" v="43"/>
          <ac:spMkLst>
            <pc:docMk/>
            <pc:sldMk cId="3631411240" sldId="279"/>
            <ac:spMk id="9" creationId="{9F4444CE-BC8D-4D61-B303-4C05614E62AB}"/>
          </ac:spMkLst>
        </pc:spChg>
        <pc:spChg chg="add del">
          <ac:chgData name="JULIO CESAR NEVES CAMPAGNOLO" userId="750bd15f-13b8-43ab-8959-28969de871ce" providerId="ADAL" clId="{F7EC516A-BD96-4990-A5E3-474A8C512CD8}" dt="2023-06-28T15:29:42.547" v="43"/>
          <ac:spMkLst>
            <pc:docMk/>
            <pc:sldMk cId="3631411240" sldId="279"/>
            <ac:spMk id="11" creationId="{62423CA5-E2E1-4789-B759-9906C1C94063}"/>
          </ac:spMkLst>
        </pc:spChg>
        <pc:spChg chg="add del">
          <ac:chgData name="JULIO CESAR NEVES CAMPAGNOLO" userId="750bd15f-13b8-43ab-8959-28969de871ce" providerId="ADAL" clId="{F7EC516A-BD96-4990-A5E3-474A8C512CD8}" dt="2023-06-28T15:29:42.547" v="43"/>
          <ac:spMkLst>
            <pc:docMk/>
            <pc:sldMk cId="3631411240" sldId="279"/>
            <ac:spMk id="13" creationId="{73772B81-181F-48B7-8826-4D9686D15DF5}"/>
          </ac:spMkLst>
        </pc:spChg>
        <pc:spChg chg="add del">
          <ac:chgData name="JULIO CESAR NEVES CAMPAGNOLO" userId="750bd15f-13b8-43ab-8959-28969de871ce" providerId="ADAL" clId="{F7EC516A-BD96-4990-A5E3-474A8C512CD8}" dt="2023-06-28T15:29:42.547" v="43"/>
          <ac:spMkLst>
            <pc:docMk/>
            <pc:sldMk cId="3631411240" sldId="279"/>
            <ac:spMk id="15" creationId="{B2205F6E-03C6-4E92-877C-E2482F6599AA}"/>
          </ac:spMkLst>
        </pc:spChg>
      </pc:sldChg>
      <pc:sldChg chg="modSp add mod setBg modAnim">
        <pc:chgData name="JULIO CESAR NEVES CAMPAGNOLO" userId="750bd15f-13b8-43ab-8959-28969de871ce" providerId="ADAL" clId="{F7EC516A-BD96-4990-A5E3-474A8C512CD8}" dt="2023-06-28T16:51:17.197" v="2225"/>
        <pc:sldMkLst>
          <pc:docMk/>
          <pc:sldMk cId="3839942094" sldId="279"/>
        </pc:sldMkLst>
        <pc:spChg chg="mod">
          <ac:chgData name="JULIO CESAR NEVES CAMPAGNOLO" userId="750bd15f-13b8-43ab-8959-28969de871ce" providerId="ADAL" clId="{F7EC516A-BD96-4990-A5E3-474A8C512CD8}" dt="2023-06-28T15:32:34.749" v="117" actId="1076"/>
          <ac:spMkLst>
            <pc:docMk/>
            <pc:sldMk cId="3839942094" sldId="279"/>
            <ac:spMk id="2" creationId="{9C0EE762-D405-45EA-84E6-36E7D643C5AA}"/>
          </ac:spMkLst>
        </pc:spChg>
        <pc:spChg chg="mod">
          <ac:chgData name="JULIO CESAR NEVES CAMPAGNOLO" userId="750bd15f-13b8-43ab-8959-28969de871ce" providerId="ADAL" clId="{F7EC516A-BD96-4990-A5E3-474A8C512CD8}" dt="2023-06-28T15:32:46.748" v="122" actId="27636"/>
          <ac:spMkLst>
            <pc:docMk/>
            <pc:sldMk cId="3839942094" sldId="279"/>
            <ac:spMk id="3" creationId="{B819B2AF-E9A7-4140-B07C-4B1507EE0A93}"/>
          </ac:spMkLst>
        </pc:spChg>
        <pc:picChg chg="mod">
          <ac:chgData name="JULIO CESAR NEVES CAMPAGNOLO" userId="750bd15f-13b8-43ab-8959-28969de871ce" providerId="ADAL" clId="{F7EC516A-BD96-4990-A5E3-474A8C512CD8}" dt="2023-06-28T15:32:50.380" v="123" actId="1076"/>
          <ac:picMkLst>
            <pc:docMk/>
            <pc:sldMk cId="3839942094" sldId="279"/>
            <ac:picMk id="4100" creationId="{0D96846F-DE0C-462D-82DC-1F2C05B8BE3F}"/>
          </ac:picMkLst>
        </pc:picChg>
      </pc:sldChg>
      <pc:sldChg chg="addSp delSp modSp add mod setBg modAnim">
        <pc:chgData name="JULIO CESAR NEVES CAMPAGNOLO" userId="750bd15f-13b8-43ab-8959-28969de871ce" providerId="ADAL" clId="{F7EC516A-BD96-4990-A5E3-474A8C512CD8}" dt="2023-06-28T16:52:54.298" v="2244" actId="14100"/>
        <pc:sldMkLst>
          <pc:docMk/>
          <pc:sldMk cId="2503486504" sldId="280"/>
        </pc:sldMkLst>
        <pc:spChg chg="mod">
          <ac:chgData name="JULIO CESAR NEVES CAMPAGNOLO" userId="750bd15f-13b8-43ab-8959-28969de871ce" providerId="ADAL" clId="{F7EC516A-BD96-4990-A5E3-474A8C512CD8}" dt="2023-06-28T15:35:34.117" v="242" actId="14100"/>
          <ac:spMkLst>
            <pc:docMk/>
            <pc:sldMk cId="2503486504" sldId="280"/>
            <ac:spMk id="2" creationId="{5B5C55DE-AB5C-49E4-B9D6-2B4D06EB9C52}"/>
          </ac:spMkLst>
        </pc:spChg>
        <pc:spChg chg="mod">
          <ac:chgData name="JULIO CESAR NEVES CAMPAGNOLO" userId="750bd15f-13b8-43ab-8959-28969de871ce" providerId="ADAL" clId="{F7EC516A-BD96-4990-A5E3-474A8C512CD8}" dt="2023-06-28T16:52:38.561" v="2239" actId="14100"/>
          <ac:spMkLst>
            <pc:docMk/>
            <pc:sldMk cId="2503486504" sldId="280"/>
            <ac:spMk id="3" creationId="{7C5B4B2E-A882-4E69-AD22-2F1F6789CE49}"/>
          </ac:spMkLst>
        </pc:spChg>
        <pc:spChg chg="del mod">
          <ac:chgData name="JULIO CESAR NEVES CAMPAGNOLO" userId="750bd15f-13b8-43ab-8959-28969de871ce" providerId="ADAL" clId="{F7EC516A-BD96-4990-A5E3-474A8C512CD8}" dt="2023-06-28T15:35:01.450" v="237" actId="21"/>
          <ac:spMkLst>
            <pc:docMk/>
            <pc:sldMk cId="2503486504" sldId="280"/>
            <ac:spMk id="5" creationId="{DD61AD74-A025-4CCE-9AAB-BA41F3AC10E1}"/>
          </ac:spMkLst>
        </pc:spChg>
        <pc:spChg chg="add">
          <ac:chgData name="JULIO CESAR NEVES CAMPAGNOLO" userId="750bd15f-13b8-43ab-8959-28969de871ce" providerId="ADAL" clId="{F7EC516A-BD96-4990-A5E3-474A8C512CD8}" dt="2023-06-28T15:35:21.095" v="238" actId="26606"/>
          <ac:spMkLst>
            <pc:docMk/>
            <pc:sldMk cId="2503486504" sldId="280"/>
            <ac:spMk id="5127" creationId="{9F4444CE-BC8D-4D61-B303-4C05614E62AB}"/>
          </ac:spMkLst>
        </pc:spChg>
        <pc:spChg chg="add">
          <ac:chgData name="JULIO CESAR NEVES CAMPAGNOLO" userId="750bd15f-13b8-43ab-8959-28969de871ce" providerId="ADAL" clId="{F7EC516A-BD96-4990-A5E3-474A8C512CD8}" dt="2023-06-28T15:35:21.095" v="238" actId="26606"/>
          <ac:spMkLst>
            <pc:docMk/>
            <pc:sldMk cId="2503486504" sldId="280"/>
            <ac:spMk id="5129" creationId="{62423CA5-E2E1-4789-B759-9906C1C94063}"/>
          </ac:spMkLst>
        </pc:spChg>
        <pc:spChg chg="add">
          <ac:chgData name="JULIO CESAR NEVES CAMPAGNOLO" userId="750bd15f-13b8-43ab-8959-28969de871ce" providerId="ADAL" clId="{F7EC516A-BD96-4990-A5E3-474A8C512CD8}" dt="2023-06-28T15:35:21.095" v="238" actId="26606"/>
          <ac:spMkLst>
            <pc:docMk/>
            <pc:sldMk cId="2503486504" sldId="280"/>
            <ac:spMk id="5131" creationId="{73772B81-181F-48B7-8826-4D9686D15DF5}"/>
          </ac:spMkLst>
        </pc:spChg>
        <pc:spChg chg="add">
          <ac:chgData name="JULIO CESAR NEVES CAMPAGNOLO" userId="750bd15f-13b8-43ab-8959-28969de871ce" providerId="ADAL" clId="{F7EC516A-BD96-4990-A5E3-474A8C512CD8}" dt="2023-06-28T15:35:21.095" v="238" actId="26606"/>
          <ac:spMkLst>
            <pc:docMk/>
            <pc:sldMk cId="2503486504" sldId="280"/>
            <ac:spMk id="5133" creationId="{B2205F6E-03C6-4E92-877C-E2482F6599AA}"/>
          </ac:spMkLst>
        </pc:spChg>
        <pc:picChg chg="add mod">
          <ac:chgData name="JULIO CESAR NEVES CAMPAGNOLO" userId="750bd15f-13b8-43ab-8959-28969de871ce" providerId="ADAL" clId="{F7EC516A-BD96-4990-A5E3-474A8C512CD8}" dt="2023-06-28T16:52:44.967" v="2242" actId="1076"/>
          <ac:picMkLst>
            <pc:docMk/>
            <pc:sldMk cId="2503486504" sldId="280"/>
            <ac:picMk id="4" creationId="{BB5ABDBF-520B-3F53-FAC1-503D9F202F67}"/>
          </ac:picMkLst>
        </pc:picChg>
        <pc:picChg chg="mod">
          <ac:chgData name="JULIO CESAR NEVES CAMPAGNOLO" userId="750bd15f-13b8-43ab-8959-28969de871ce" providerId="ADAL" clId="{F7EC516A-BD96-4990-A5E3-474A8C512CD8}" dt="2023-06-28T16:52:54.298" v="2244" actId="14100"/>
          <ac:picMkLst>
            <pc:docMk/>
            <pc:sldMk cId="2503486504" sldId="280"/>
            <ac:picMk id="5122" creationId="{8B6D5F08-DA49-4852-A721-F48640462F3F}"/>
          </ac:picMkLst>
        </pc:picChg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3845320968" sldId="280"/>
        </pc:sldMkLst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856057312" sldId="281"/>
        </pc:sldMkLst>
      </pc:sldChg>
      <pc:sldChg chg="add">
        <pc:chgData name="JULIO CESAR NEVES CAMPAGNOLO" userId="750bd15f-13b8-43ab-8959-28969de871ce" providerId="ADAL" clId="{F7EC516A-BD96-4990-A5E3-474A8C512CD8}" dt="2023-06-28T15:30:36.271" v="56"/>
        <pc:sldMkLst>
          <pc:docMk/>
          <pc:sldMk cId="4081413940" sldId="281"/>
        </pc:sldMkLst>
      </pc:sldChg>
      <pc:sldChg chg="addSp delSp modSp add mod setBg modAnim">
        <pc:chgData name="JULIO CESAR NEVES CAMPAGNOLO" userId="750bd15f-13b8-43ab-8959-28969de871ce" providerId="ADAL" clId="{F7EC516A-BD96-4990-A5E3-474A8C512CD8}" dt="2023-06-28T16:54:24.004" v="2264"/>
        <pc:sldMkLst>
          <pc:docMk/>
          <pc:sldMk cId="368818043" sldId="282"/>
        </pc:sldMkLst>
        <pc:spChg chg="mod">
          <ac:chgData name="JULIO CESAR NEVES CAMPAGNOLO" userId="750bd15f-13b8-43ab-8959-28969de871ce" providerId="ADAL" clId="{F7EC516A-BD96-4990-A5E3-474A8C512CD8}" dt="2023-06-28T15:37:05.887" v="285" actId="14100"/>
          <ac:spMkLst>
            <pc:docMk/>
            <pc:sldMk cId="368818043" sldId="282"/>
            <ac:spMk id="2" creationId="{93490AF0-1F4A-4072-9207-E17392B72CCE}"/>
          </ac:spMkLst>
        </pc:spChg>
        <pc:spChg chg="mod">
          <ac:chgData name="JULIO CESAR NEVES CAMPAGNOLO" userId="750bd15f-13b8-43ab-8959-28969de871ce" providerId="ADAL" clId="{F7EC516A-BD96-4990-A5E3-474A8C512CD8}" dt="2023-06-28T16:53:59.215" v="2262" actId="20577"/>
          <ac:spMkLst>
            <pc:docMk/>
            <pc:sldMk cId="368818043" sldId="282"/>
            <ac:spMk id="3" creationId="{8739E46B-4005-4459-97C6-23C2824B4D08}"/>
          </ac:spMkLst>
        </pc:spChg>
        <pc:spChg chg="add">
          <ac:chgData name="JULIO CESAR NEVES CAMPAGNOLO" userId="750bd15f-13b8-43ab-8959-28969de871ce" providerId="ADAL" clId="{F7EC516A-BD96-4990-A5E3-474A8C512CD8}" dt="2023-06-28T15:36:59.354" v="282" actId="26606"/>
          <ac:spMkLst>
            <pc:docMk/>
            <pc:sldMk cId="368818043" sldId="282"/>
            <ac:spMk id="8" creationId="{E80B86A7-A1EC-475B-9166-88902B033A38}"/>
          </ac:spMkLst>
        </pc:spChg>
        <pc:spChg chg="add">
          <ac:chgData name="JULIO CESAR NEVES CAMPAGNOLO" userId="750bd15f-13b8-43ab-8959-28969de871ce" providerId="ADAL" clId="{F7EC516A-BD96-4990-A5E3-474A8C512CD8}" dt="2023-06-28T15:36:59.354" v="282" actId="26606"/>
          <ac:spMkLst>
            <pc:docMk/>
            <pc:sldMk cId="368818043" sldId="282"/>
            <ac:spMk id="10" creationId="{C2C29CB1-9F74-4879-A6AF-AEA67B6F1F4D}"/>
          </ac:spMkLst>
        </pc:spChg>
        <pc:spChg chg="add">
          <ac:chgData name="JULIO CESAR NEVES CAMPAGNOLO" userId="750bd15f-13b8-43ab-8959-28969de871ce" providerId="ADAL" clId="{F7EC516A-BD96-4990-A5E3-474A8C512CD8}" dt="2023-06-28T15:36:59.354" v="282" actId="26606"/>
          <ac:spMkLst>
            <pc:docMk/>
            <pc:sldMk cId="368818043" sldId="282"/>
            <ac:spMk id="12" creationId="{7E2C7115-5336-410C-AD71-0F0952A2E5A7}"/>
          </ac:spMkLst>
        </pc:spChg>
        <pc:picChg chg="add del mod">
          <ac:chgData name="JULIO CESAR NEVES CAMPAGNOLO" userId="750bd15f-13b8-43ab-8959-28969de871ce" providerId="ADAL" clId="{F7EC516A-BD96-4990-A5E3-474A8C512CD8}" dt="2023-06-28T15:39:27.855" v="303" actId="478"/>
          <ac:picMkLst>
            <pc:docMk/>
            <pc:sldMk cId="368818043" sldId="282"/>
            <ac:picMk id="1026" creationId="{9BF9D37E-7986-3E62-C7CE-BB5F98CF7901}"/>
          </ac:picMkLst>
        </pc:picChg>
        <pc:picChg chg="add mod">
          <ac:chgData name="JULIO CESAR NEVES CAMPAGNOLO" userId="750bd15f-13b8-43ab-8959-28969de871ce" providerId="ADAL" clId="{F7EC516A-BD96-4990-A5E3-474A8C512CD8}" dt="2023-06-28T15:39:55.560" v="307" actId="14100"/>
          <ac:picMkLst>
            <pc:docMk/>
            <pc:sldMk cId="368818043" sldId="282"/>
            <ac:picMk id="1028" creationId="{08861656-0058-9B5A-FE2C-0A90EB72FD34}"/>
          </ac:picMkLst>
        </pc:picChg>
        <pc:picChg chg="add mod">
          <ac:chgData name="JULIO CESAR NEVES CAMPAGNOLO" userId="750bd15f-13b8-43ab-8959-28969de871ce" providerId="ADAL" clId="{F7EC516A-BD96-4990-A5E3-474A8C512CD8}" dt="2023-06-28T15:41:11.402" v="310" actId="1036"/>
          <ac:picMkLst>
            <pc:docMk/>
            <pc:sldMk cId="368818043" sldId="282"/>
            <ac:picMk id="1030" creationId="{2ED4D356-4F3F-3757-04F9-BBD0704860FB}"/>
          </ac:picMkLst>
        </pc:picChg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1079073628" sldId="282"/>
        </pc:sldMkLst>
      </pc:sldChg>
      <pc:sldChg chg="addSp delSp modSp add mod setBg">
        <pc:chgData name="JULIO CESAR NEVES CAMPAGNOLO" userId="750bd15f-13b8-43ab-8959-28969de871ce" providerId="ADAL" clId="{F7EC516A-BD96-4990-A5E3-474A8C512CD8}" dt="2023-06-28T15:41:33.775" v="312" actId="478"/>
        <pc:sldMkLst>
          <pc:docMk/>
          <pc:sldMk cId="459124762" sldId="283"/>
        </pc:sldMkLst>
        <pc:spChg chg="mod">
          <ac:chgData name="JULIO CESAR NEVES CAMPAGNOLO" userId="750bd15f-13b8-43ab-8959-28969de871ce" providerId="ADAL" clId="{F7EC516A-BD96-4990-A5E3-474A8C512CD8}" dt="2023-06-28T15:41:29.700" v="311" actId="26606"/>
          <ac:spMkLst>
            <pc:docMk/>
            <pc:sldMk cId="459124762" sldId="283"/>
            <ac:spMk id="2" creationId="{4C7615CA-0511-4CA0-9F23-5681F4D4AD0C}"/>
          </ac:spMkLst>
        </pc:spChg>
        <pc:spChg chg="del mod">
          <ac:chgData name="JULIO CESAR NEVES CAMPAGNOLO" userId="750bd15f-13b8-43ab-8959-28969de871ce" providerId="ADAL" clId="{F7EC516A-BD96-4990-A5E3-474A8C512CD8}" dt="2023-06-28T15:41:33.775" v="312" actId="478"/>
          <ac:spMkLst>
            <pc:docMk/>
            <pc:sldMk cId="459124762" sldId="283"/>
            <ac:spMk id="3" creationId="{BB829940-8986-4C90-8607-F9F4602A0FBE}"/>
          </ac:spMkLst>
        </pc:spChg>
        <pc:spChg chg="add">
          <ac:chgData name="JULIO CESAR NEVES CAMPAGNOLO" userId="750bd15f-13b8-43ab-8959-28969de871ce" providerId="ADAL" clId="{F7EC516A-BD96-4990-A5E3-474A8C512CD8}" dt="2023-06-28T15:41:29.700" v="311" actId="26606"/>
          <ac:spMkLst>
            <pc:docMk/>
            <pc:sldMk cId="459124762" sldId="283"/>
            <ac:spMk id="25" creationId="{66D61E08-70C3-48D8-BEA0-787111DC30DA}"/>
          </ac:spMkLst>
        </pc:spChg>
        <pc:spChg chg="add">
          <ac:chgData name="JULIO CESAR NEVES CAMPAGNOLO" userId="750bd15f-13b8-43ab-8959-28969de871ce" providerId="ADAL" clId="{F7EC516A-BD96-4990-A5E3-474A8C512CD8}" dt="2023-06-28T15:41:29.700" v="311" actId="26606"/>
          <ac:spMkLst>
            <pc:docMk/>
            <pc:sldMk cId="459124762" sldId="283"/>
            <ac:spMk id="27" creationId="{FC55298F-0AE5-478E-AD2B-03C2614C5833}"/>
          </ac:spMkLst>
        </pc:spChg>
        <pc:spChg chg="add">
          <ac:chgData name="JULIO CESAR NEVES CAMPAGNOLO" userId="750bd15f-13b8-43ab-8959-28969de871ce" providerId="ADAL" clId="{F7EC516A-BD96-4990-A5E3-474A8C512CD8}" dt="2023-06-28T15:41:29.700" v="311" actId="26606"/>
          <ac:spMkLst>
            <pc:docMk/>
            <pc:sldMk cId="459124762" sldId="283"/>
            <ac:spMk id="29" creationId="{C180E4EA-0B63-4779-A895-7E90E71088F3}"/>
          </ac:spMkLst>
        </pc:spChg>
        <pc:spChg chg="add">
          <ac:chgData name="JULIO CESAR NEVES CAMPAGNOLO" userId="750bd15f-13b8-43ab-8959-28969de871ce" providerId="ADAL" clId="{F7EC516A-BD96-4990-A5E3-474A8C512CD8}" dt="2023-06-28T15:41:29.700" v="311" actId="26606"/>
          <ac:spMkLst>
            <pc:docMk/>
            <pc:sldMk cId="459124762" sldId="283"/>
            <ac:spMk id="31" creationId="{CEE01D9D-3DE8-4EED-B0D3-8F3C79CC7673}"/>
          </ac:spMkLst>
        </pc:spChg>
        <pc:spChg chg="add">
          <ac:chgData name="JULIO CESAR NEVES CAMPAGNOLO" userId="750bd15f-13b8-43ab-8959-28969de871ce" providerId="ADAL" clId="{F7EC516A-BD96-4990-A5E3-474A8C512CD8}" dt="2023-06-28T15:41:29.700" v="311" actId="26606"/>
          <ac:spMkLst>
            <pc:docMk/>
            <pc:sldMk cId="459124762" sldId="283"/>
            <ac:spMk id="33" creationId="{89AF5CE9-607F-43F4-8983-DCD6DA4051FD}"/>
          </ac:spMkLst>
        </pc:spChg>
        <pc:spChg chg="add">
          <ac:chgData name="JULIO CESAR NEVES CAMPAGNOLO" userId="750bd15f-13b8-43ab-8959-28969de871ce" providerId="ADAL" clId="{F7EC516A-BD96-4990-A5E3-474A8C512CD8}" dt="2023-06-28T15:41:29.700" v="311" actId="26606"/>
          <ac:spMkLst>
            <pc:docMk/>
            <pc:sldMk cId="459124762" sldId="283"/>
            <ac:spMk id="35" creationId="{6EEA2DBD-9E1E-4521-8C01-F32AD18A89E3}"/>
          </ac:spMkLst>
        </pc:spChg>
        <pc:spChg chg="add">
          <ac:chgData name="JULIO CESAR NEVES CAMPAGNOLO" userId="750bd15f-13b8-43ab-8959-28969de871ce" providerId="ADAL" clId="{F7EC516A-BD96-4990-A5E3-474A8C512CD8}" dt="2023-06-28T15:41:29.700" v="311" actId="26606"/>
          <ac:spMkLst>
            <pc:docMk/>
            <pc:sldMk cId="459124762" sldId="283"/>
            <ac:spMk id="37" creationId="{15BBD2C1-BA9B-46A9-A27A-33498B169272}"/>
          </ac:spMkLst>
        </pc:spChg>
        <pc:grpChg chg="add">
          <ac:chgData name="JULIO CESAR NEVES CAMPAGNOLO" userId="750bd15f-13b8-43ab-8959-28969de871ce" providerId="ADAL" clId="{F7EC516A-BD96-4990-A5E3-474A8C512CD8}" dt="2023-06-28T15:41:29.700" v="311" actId="26606"/>
          <ac:grpSpMkLst>
            <pc:docMk/>
            <pc:sldMk cId="459124762" sldId="283"/>
            <ac:grpSpMk id="9" creationId="{88C9B83F-64CD-41C1-925F-A08801FFD0BD}"/>
          </ac:grpSpMkLst>
        </pc:grpChg>
        <pc:picChg chg="add">
          <ac:chgData name="JULIO CESAR NEVES CAMPAGNOLO" userId="750bd15f-13b8-43ab-8959-28969de871ce" providerId="ADAL" clId="{F7EC516A-BD96-4990-A5E3-474A8C512CD8}" dt="2023-06-28T15:41:29.700" v="311" actId="26606"/>
          <ac:picMkLst>
            <pc:docMk/>
            <pc:sldMk cId="459124762" sldId="283"/>
            <ac:picMk id="5" creationId="{FAAA4D49-DD0C-7C40-8AF4-8FF7318708A8}"/>
          </ac:picMkLst>
        </pc:picChg>
        <pc:cxnChg chg="add">
          <ac:chgData name="JULIO CESAR NEVES CAMPAGNOLO" userId="750bd15f-13b8-43ab-8959-28969de871ce" providerId="ADAL" clId="{F7EC516A-BD96-4990-A5E3-474A8C512CD8}" dt="2023-06-28T15:41:29.700" v="311" actId="26606"/>
          <ac:cxnSpMkLst>
            <pc:docMk/>
            <pc:sldMk cId="459124762" sldId="283"/>
            <ac:cxnSpMk id="21" creationId="{A57C1A16-B8AB-4D99-A195-A38F556A6486}"/>
          </ac:cxnSpMkLst>
        </pc:cxnChg>
        <pc:cxnChg chg="add">
          <ac:chgData name="JULIO CESAR NEVES CAMPAGNOLO" userId="750bd15f-13b8-43ab-8959-28969de871ce" providerId="ADAL" clId="{F7EC516A-BD96-4990-A5E3-474A8C512CD8}" dt="2023-06-28T15:41:29.700" v="311" actId="26606"/>
          <ac:cxnSpMkLst>
            <pc:docMk/>
            <pc:sldMk cId="459124762" sldId="283"/>
            <ac:cxnSpMk id="23" creationId="{F8A9B20B-D1DD-4573-B5EC-558029519236}"/>
          </ac:cxnSpMkLst>
        </pc:cxnChg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3855123404" sldId="283"/>
        </pc:sldMkLst>
      </pc:sldChg>
      <pc:sldChg chg="modSp add mod modAnim">
        <pc:chgData name="JULIO CESAR NEVES CAMPAGNOLO" userId="750bd15f-13b8-43ab-8959-28969de871ce" providerId="ADAL" clId="{F7EC516A-BD96-4990-A5E3-474A8C512CD8}" dt="2023-06-28T16:54:47.913" v="2267"/>
        <pc:sldMkLst>
          <pc:docMk/>
          <pc:sldMk cId="4118647342" sldId="284"/>
        </pc:sldMkLst>
        <pc:spChg chg="mod">
          <ac:chgData name="JULIO CESAR NEVES CAMPAGNOLO" userId="750bd15f-13b8-43ab-8959-28969de871ce" providerId="ADAL" clId="{F7EC516A-BD96-4990-A5E3-474A8C512CD8}" dt="2023-06-28T15:41:42.973" v="313" actId="1076"/>
          <ac:spMkLst>
            <pc:docMk/>
            <pc:sldMk cId="4118647342" sldId="284"/>
            <ac:spMk id="2" creationId="{44A8CC8E-02FC-4CD7-B518-BF0DF80BFCDF}"/>
          </ac:spMkLst>
        </pc:spChg>
        <pc:spChg chg="mod">
          <ac:chgData name="JULIO CESAR NEVES CAMPAGNOLO" userId="750bd15f-13b8-43ab-8959-28969de871ce" providerId="ADAL" clId="{F7EC516A-BD96-4990-A5E3-474A8C512CD8}" dt="2023-06-28T15:42:02.919" v="321" actId="14100"/>
          <ac:spMkLst>
            <pc:docMk/>
            <pc:sldMk cId="4118647342" sldId="284"/>
            <ac:spMk id="3" creationId="{060E1CF1-916C-40F4-A1AB-1DDC89E907AB}"/>
          </ac:spMkLst>
        </pc:spChg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4163214042" sldId="284"/>
        </pc:sldMkLst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2488670252" sldId="285"/>
        </pc:sldMkLst>
      </pc:sldChg>
      <pc:sldChg chg="modSp add mod modAnim">
        <pc:chgData name="JULIO CESAR NEVES CAMPAGNOLO" userId="750bd15f-13b8-43ab-8959-28969de871ce" providerId="ADAL" clId="{F7EC516A-BD96-4990-A5E3-474A8C512CD8}" dt="2023-06-28T16:55:00.090" v="2269"/>
        <pc:sldMkLst>
          <pc:docMk/>
          <pc:sldMk cId="2950391043" sldId="285"/>
        </pc:sldMkLst>
        <pc:spChg chg="mod">
          <ac:chgData name="JULIO CESAR NEVES CAMPAGNOLO" userId="750bd15f-13b8-43ab-8959-28969de871ce" providerId="ADAL" clId="{F7EC516A-BD96-4990-A5E3-474A8C512CD8}" dt="2023-06-28T15:42:14.449" v="323" actId="14100"/>
          <ac:spMkLst>
            <pc:docMk/>
            <pc:sldMk cId="2950391043" sldId="285"/>
            <ac:spMk id="2" creationId="{C859C968-9B05-4379-AE87-24E5A38D7B4C}"/>
          </ac:spMkLst>
        </pc:spChg>
        <pc:spChg chg="mod">
          <ac:chgData name="JULIO CESAR NEVES CAMPAGNOLO" userId="750bd15f-13b8-43ab-8959-28969de871ce" providerId="ADAL" clId="{F7EC516A-BD96-4990-A5E3-474A8C512CD8}" dt="2023-06-28T15:42:25.694" v="328" actId="27636"/>
          <ac:spMkLst>
            <pc:docMk/>
            <pc:sldMk cId="2950391043" sldId="285"/>
            <ac:spMk id="3" creationId="{71804AB4-0787-4CF0-8D64-DE9280E0A423}"/>
          </ac:spMkLst>
        </pc:spChg>
        <pc:spChg chg="mod">
          <ac:chgData name="JULIO CESAR NEVES CAMPAGNOLO" userId="750bd15f-13b8-43ab-8959-28969de871ce" providerId="ADAL" clId="{F7EC516A-BD96-4990-A5E3-474A8C512CD8}" dt="2023-06-28T15:43:14.593" v="355" actId="207"/>
          <ac:spMkLst>
            <pc:docMk/>
            <pc:sldMk cId="2950391043" sldId="285"/>
            <ac:spMk id="7" creationId="{1BA88F6D-C42C-4956-907E-2F8C47DF0052}"/>
          </ac:spMkLst>
        </pc:spChg>
        <pc:picChg chg="mod">
          <ac:chgData name="JULIO CESAR NEVES CAMPAGNOLO" userId="750bd15f-13b8-43ab-8959-28969de871ce" providerId="ADAL" clId="{F7EC516A-BD96-4990-A5E3-474A8C512CD8}" dt="2023-06-28T15:43:04.744" v="352" actId="14100"/>
          <ac:picMkLst>
            <pc:docMk/>
            <pc:sldMk cId="2950391043" sldId="285"/>
            <ac:picMk id="6" creationId="{16E83BE5-AEB8-4267-8CFA-EAE543C8B9A1}"/>
          </ac:picMkLst>
        </pc:picChg>
        <pc:picChg chg="mod">
          <ac:chgData name="JULIO CESAR NEVES CAMPAGNOLO" userId="750bd15f-13b8-43ab-8959-28969de871ce" providerId="ADAL" clId="{F7EC516A-BD96-4990-A5E3-474A8C512CD8}" dt="2023-06-28T15:43:29.524" v="359" actId="1076"/>
          <ac:picMkLst>
            <pc:docMk/>
            <pc:sldMk cId="2950391043" sldId="285"/>
            <ac:picMk id="7172" creationId="{4C27624E-02C8-4988-B341-4A035E2B9B46}"/>
          </ac:picMkLst>
        </pc:picChg>
        <pc:picChg chg="mod">
          <ac:chgData name="JULIO CESAR NEVES CAMPAGNOLO" userId="750bd15f-13b8-43ab-8959-28969de871ce" providerId="ADAL" clId="{F7EC516A-BD96-4990-A5E3-474A8C512CD8}" dt="2023-06-28T15:42:56.687" v="350" actId="1037"/>
          <ac:picMkLst>
            <pc:docMk/>
            <pc:sldMk cId="2950391043" sldId="285"/>
            <ac:picMk id="7174" creationId="{86F44BCB-145B-4801-8A33-0DEDFF880DC2}"/>
          </ac:picMkLst>
        </pc:picChg>
        <pc:picChg chg="mod">
          <ac:chgData name="JULIO CESAR NEVES CAMPAGNOLO" userId="750bd15f-13b8-43ab-8959-28969de871ce" providerId="ADAL" clId="{F7EC516A-BD96-4990-A5E3-474A8C512CD8}" dt="2023-06-28T15:43:40.955" v="363" actId="1076"/>
          <ac:picMkLst>
            <pc:docMk/>
            <pc:sldMk cId="2950391043" sldId="285"/>
            <ac:picMk id="7176" creationId="{87909450-2D34-4830-B8B6-83201AC596D5}"/>
          </ac:picMkLst>
        </pc:picChg>
      </pc:sldChg>
      <pc:sldChg chg="modSp add mod modAnim">
        <pc:chgData name="JULIO CESAR NEVES CAMPAGNOLO" userId="750bd15f-13b8-43ab-8959-28969de871ce" providerId="ADAL" clId="{F7EC516A-BD96-4990-A5E3-474A8C512CD8}" dt="2023-06-28T16:55:11.781" v="2272" actId="1076"/>
        <pc:sldMkLst>
          <pc:docMk/>
          <pc:sldMk cId="127187416" sldId="286"/>
        </pc:sldMkLst>
        <pc:spChg chg="mod">
          <ac:chgData name="JULIO CESAR NEVES CAMPAGNOLO" userId="750bd15f-13b8-43ab-8959-28969de871ce" providerId="ADAL" clId="{F7EC516A-BD96-4990-A5E3-474A8C512CD8}" dt="2023-06-28T15:44:03.147" v="365" actId="14100"/>
          <ac:spMkLst>
            <pc:docMk/>
            <pc:sldMk cId="127187416" sldId="286"/>
            <ac:spMk id="2" creationId="{8E735E22-85C1-45D1-9E73-5E0D15DA8534}"/>
          </ac:spMkLst>
        </pc:spChg>
        <pc:spChg chg="mod">
          <ac:chgData name="JULIO CESAR NEVES CAMPAGNOLO" userId="750bd15f-13b8-43ab-8959-28969de871ce" providerId="ADAL" clId="{F7EC516A-BD96-4990-A5E3-474A8C512CD8}" dt="2023-06-28T16:55:11.781" v="2272" actId="1076"/>
          <ac:spMkLst>
            <pc:docMk/>
            <pc:sldMk cId="127187416" sldId="286"/>
            <ac:spMk id="3" creationId="{63B861C9-487C-4423-A64B-6FA52C186F3A}"/>
          </ac:spMkLst>
        </pc:spChg>
        <pc:picChg chg="mod">
          <ac:chgData name="JULIO CESAR NEVES CAMPAGNOLO" userId="750bd15f-13b8-43ab-8959-28969de871ce" providerId="ADAL" clId="{F7EC516A-BD96-4990-A5E3-474A8C512CD8}" dt="2023-06-28T15:44:39.611" v="378" actId="14100"/>
          <ac:picMkLst>
            <pc:docMk/>
            <pc:sldMk cId="127187416" sldId="286"/>
            <ac:picMk id="8194" creationId="{80D8A67C-B760-470E-8B40-A5AE1C37346A}"/>
          </ac:picMkLst>
        </pc:picChg>
        <pc:picChg chg="mod">
          <ac:chgData name="JULIO CESAR NEVES CAMPAGNOLO" userId="750bd15f-13b8-43ab-8959-28969de871ce" providerId="ADAL" clId="{F7EC516A-BD96-4990-A5E3-474A8C512CD8}" dt="2023-06-28T15:44:30.820" v="375" actId="1076"/>
          <ac:picMkLst>
            <pc:docMk/>
            <pc:sldMk cId="127187416" sldId="286"/>
            <ac:picMk id="8196" creationId="{20ED5295-5CD0-46FA-9D9C-3A6932EA0715}"/>
          </ac:picMkLst>
        </pc:picChg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700273042" sldId="286"/>
        </pc:sldMkLst>
      </pc:sldChg>
      <pc:sldChg chg="delSp modSp add mod">
        <pc:chgData name="JULIO CESAR NEVES CAMPAGNOLO" userId="750bd15f-13b8-43ab-8959-28969de871ce" providerId="ADAL" clId="{F7EC516A-BD96-4990-A5E3-474A8C512CD8}" dt="2023-06-28T15:45:57.428" v="436" actId="1038"/>
        <pc:sldMkLst>
          <pc:docMk/>
          <pc:sldMk cId="531386519" sldId="287"/>
        </pc:sldMkLst>
        <pc:spChg chg="mod">
          <ac:chgData name="JULIO CESAR NEVES CAMPAGNOLO" userId="750bd15f-13b8-43ab-8959-28969de871ce" providerId="ADAL" clId="{F7EC516A-BD96-4990-A5E3-474A8C512CD8}" dt="2023-06-28T15:44:58.697" v="380" actId="1076"/>
          <ac:spMkLst>
            <pc:docMk/>
            <pc:sldMk cId="531386519" sldId="287"/>
            <ac:spMk id="2" creationId="{8F818516-2F68-4F22-BE16-7875862288EC}"/>
          </ac:spMkLst>
        </pc:spChg>
        <pc:picChg chg="del">
          <ac:chgData name="JULIO CESAR NEVES CAMPAGNOLO" userId="750bd15f-13b8-43ab-8959-28969de871ce" providerId="ADAL" clId="{F7EC516A-BD96-4990-A5E3-474A8C512CD8}" dt="2023-06-28T15:44:53.081" v="379" actId="478"/>
          <ac:picMkLst>
            <pc:docMk/>
            <pc:sldMk cId="531386519" sldId="287"/>
            <ac:picMk id="10242" creationId="{AC6D2849-E9F8-4CA7-809E-CD3EA23AC4B9}"/>
          </ac:picMkLst>
        </pc:picChg>
        <pc:picChg chg="mod">
          <ac:chgData name="JULIO CESAR NEVES CAMPAGNOLO" userId="750bd15f-13b8-43ab-8959-28969de871ce" providerId="ADAL" clId="{F7EC516A-BD96-4990-A5E3-474A8C512CD8}" dt="2023-06-28T15:45:05.673" v="383" actId="14100"/>
          <ac:picMkLst>
            <pc:docMk/>
            <pc:sldMk cId="531386519" sldId="287"/>
            <ac:picMk id="10244" creationId="{5E66354F-CD13-4FFB-9C7D-BBE6E36C2C35}"/>
          </ac:picMkLst>
        </pc:picChg>
        <pc:picChg chg="mod">
          <ac:chgData name="JULIO CESAR NEVES CAMPAGNOLO" userId="750bd15f-13b8-43ab-8959-28969de871ce" providerId="ADAL" clId="{F7EC516A-BD96-4990-A5E3-474A8C512CD8}" dt="2023-06-28T15:45:57.428" v="436" actId="1038"/>
          <ac:picMkLst>
            <pc:docMk/>
            <pc:sldMk cId="531386519" sldId="287"/>
            <ac:picMk id="10246" creationId="{BB9A5053-1E4D-4F6D-850C-C5BB2F21730F}"/>
          </ac:picMkLst>
        </pc:picChg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2674730700" sldId="287"/>
        </pc:sldMkLst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403335354" sldId="288"/>
        </pc:sldMkLst>
      </pc:sldChg>
      <pc:sldChg chg="addSp delSp modSp add mod modAnim">
        <pc:chgData name="JULIO CESAR NEVES CAMPAGNOLO" userId="750bd15f-13b8-43ab-8959-28969de871ce" providerId="ADAL" clId="{F7EC516A-BD96-4990-A5E3-474A8C512CD8}" dt="2023-06-28T16:59:02.052" v="2334" actId="1076"/>
        <pc:sldMkLst>
          <pc:docMk/>
          <pc:sldMk cId="3453337069" sldId="288"/>
        </pc:sldMkLst>
        <pc:spChg chg="mod">
          <ac:chgData name="JULIO CESAR NEVES CAMPAGNOLO" userId="750bd15f-13b8-43ab-8959-28969de871ce" providerId="ADAL" clId="{F7EC516A-BD96-4990-A5E3-474A8C512CD8}" dt="2023-06-28T15:46:04.287" v="437" actId="1076"/>
          <ac:spMkLst>
            <pc:docMk/>
            <pc:sldMk cId="3453337069" sldId="288"/>
            <ac:spMk id="2" creationId="{02F9BAF1-2A35-471A-AEBF-25C191717645}"/>
          </ac:spMkLst>
        </pc:spChg>
        <pc:spChg chg="mod">
          <ac:chgData name="JULIO CESAR NEVES CAMPAGNOLO" userId="750bd15f-13b8-43ab-8959-28969de871ce" providerId="ADAL" clId="{F7EC516A-BD96-4990-A5E3-474A8C512CD8}" dt="2023-06-28T15:46:14.608" v="441" actId="403"/>
          <ac:spMkLst>
            <pc:docMk/>
            <pc:sldMk cId="3453337069" sldId="288"/>
            <ac:spMk id="3" creationId="{3289E91A-EA90-431C-AF7A-59D99541AE99}"/>
          </ac:spMkLst>
        </pc:spChg>
        <pc:picChg chg="del mod">
          <ac:chgData name="JULIO CESAR NEVES CAMPAGNOLO" userId="750bd15f-13b8-43ab-8959-28969de871ce" providerId="ADAL" clId="{F7EC516A-BD96-4990-A5E3-474A8C512CD8}" dt="2023-06-28T16:58:12.427" v="2329" actId="478"/>
          <ac:picMkLst>
            <pc:docMk/>
            <pc:sldMk cId="3453337069" sldId="288"/>
            <ac:picMk id="4" creationId="{6FE2BB62-F872-4FAB-BAD3-9A2E5807CF13}"/>
          </ac:picMkLst>
        </pc:picChg>
        <pc:picChg chg="mod">
          <ac:chgData name="JULIO CESAR NEVES CAMPAGNOLO" userId="750bd15f-13b8-43ab-8959-28969de871ce" providerId="ADAL" clId="{F7EC516A-BD96-4990-A5E3-474A8C512CD8}" dt="2023-06-28T16:57:32.813" v="2328" actId="1076"/>
          <ac:picMkLst>
            <pc:docMk/>
            <pc:sldMk cId="3453337069" sldId="288"/>
            <ac:picMk id="9218" creationId="{5E947244-8FC0-4DF3-A0C2-45ED25D8A79A}"/>
          </ac:picMkLst>
        </pc:picChg>
        <pc:picChg chg="add mod">
          <ac:chgData name="JULIO CESAR NEVES CAMPAGNOLO" userId="750bd15f-13b8-43ab-8959-28969de871ce" providerId="ADAL" clId="{F7EC516A-BD96-4990-A5E3-474A8C512CD8}" dt="2023-06-28T16:58:17.192" v="2331" actId="1076"/>
          <ac:picMkLst>
            <pc:docMk/>
            <pc:sldMk cId="3453337069" sldId="288"/>
            <ac:picMk id="10242" creationId="{35D09E6B-4418-5B3E-535C-C3038C1B37E6}"/>
          </ac:picMkLst>
        </pc:picChg>
        <pc:picChg chg="add mod">
          <ac:chgData name="JULIO CESAR NEVES CAMPAGNOLO" userId="750bd15f-13b8-43ab-8959-28969de871ce" providerId="ADAL" clId="{F7EC516A-BD96-4990-A5E3-474A8C512CD8}" dt="2023-06-28T16:59:02.052" v="2334" actId="1076"/>
          <ac:picMkLst>
            <pc:docMk/>
            <pc:sldMk cId="3453337069" sldId="288"/>
            <ac:picMk id="10244" creationId="{7D9B8368-EEB0-931E-54A2-24FD67B10591}"/>
          </ac:picMkLst>
        </pc:picChg>
      </pc:sldChg>
      <pc:sldChg chg="addSp modSp add mod setBg">
        <pc:chgData name="JULIO CESAR NEVES CAMPAGNOLO" userId="750bd15f-13b8-43ab-8959-28969de871ce" providerId="ADAL" clId="{F7EC516A-BD96-4990-A5E3-474A8C512CD8}" dt="2023-06-28T15:48:39.515" v="491" actId="27636"/>
        <pc:sldMkLst>
          <pc:docMk/>
          <pc:sldMk cId="2501893585" sldId="289"/>
        </pc:sldMkLst>
        <pc:spChg chg="mod">
          <ac:chgData name="JULIO CESAR NEVES CAMPAGNOLO" userId="750bd15f-13b8-43ab-8959-28969de871ce" providerId="ADAL" clId="{F7EC516A-BD96-4990-A5E3-474A8C512CD8}" dt="2023-06-28T15:48:30.693" v="485" actId="14100"/>
          <ac:spMkLst>
            <pc:docMk/>
            <pc:sldMk cId="2501893585" sldId="289"/>
            <ac:spMk id="2" creationId="{270C7A53-C5D3-4F60-9A2F-733EC1615F4C}"/>
          </ac:spMkLst>
        </pc:spChg>
        <pc:spChg chg="mod">
          <ac:chgData name="JULIO CESAR NEVES CAMPAGNOLO" userId="750bd15f-13b8-43ab-8959-28969de871ce" providerId="ADAL" clId="{F7EC516A-BD96-4990-A5E3-474A8C512CD8}" dt="2023-06-28T15:48:39.515" v="491" actId="27636"/>
          <ac:spMkLst>
            <pc:docMk/>
            <pc:sldMk cId="2501893585" sldId="289"/>
            <ac:spMk id="3" creationId="{5D229758-98AA-4168-9EAC-74D399735DAD}"/>
          </ac:spMkLst>
        </pc:spChg>
        <pc:spChg chg="add">
          <ac:chgData name="JULIO CESAR NEVES CAMPAGNOLO" userId="750bd15f-13b8-43ab-8959-28969de871ce" providerId="ADAL" clId="{F7EC516A-BD96-4990-A5E3-474A8C512CD8}" dt="2023-06-28T15:47:18.003" v="476" actId="26606"/>
          <ac:spMkLst>
            <pc:docMk/>
            <pc:sldMk cId="2501893585" sldId="289"/>
            <ac:spMk id="11273" creationId="{9F4444CE-BC8D-4D61-B303-4C05614E62AB}"/>
          </ac:spMkLst>
        </pc:spChg>
        <pc:spChg chg="add">
          <ac:chgData name="JULIO CESAR NEVES CAMPAGNOLO" userId="750bd15f-13b8-43ab-8959-28969de871ce" providerId="ADAL" clId="{F7EC516A-BD96-4990-A5E3-474A8C512CD8}" dt="2023-06-28T15:47:18.003" v="476" actId="26606"/>
          <ac:spMkLst>
            <pc:docMk/>
            <pc:sldMk cId="2501893585" sldId="289"/>
            <ac:spMk id="11275" creationId="{62423CA5-E2E1-4789-B759-9906C1C94063}"/>
          </ac:spMkLst>
        </pc:spChg>
        <pc:spChg chg="add">
          <ac:chgData name="JULIO CESAR NEVES CAMPAGNOLO" userId="750bd15f-13b8-43ab-8959-28969de871ce" providerId="ADAL" clId="{F7EC516A-BD96-4990-A5E3-474A8C512CD8}" dt="2023-06-28T15:47:18.003" v="476" actId="26606"/>
          <ac:spMkLst>
            <pc:docMk/>
            <pc:sldMk cId="2501893585" sldId="289"/>
            <ac:spMk id="11277" creationId="{73772B81-181F-48B7-8826-4D9686D15DF5}"/>
          </ac:spMkLst>
        </pc:spChg>
        <pc:spChg chg="add">
          <ac:chgData name="JULIO CESAR NEVES CAMPAGNOLO" userId="750bd15f-13b8-43ab-8959-28969de871ce" providerId="ADAL" clId="{F7EC516A-BD96-4990-A5E3-474A8C512CD8}" dt="2023-06-28T15:47:18.003" v="476" actId="26606"/>
          <ac:spMkLst>
            <pc:docMk/>
            <pc:sldMk cId="2501893585" sldId="289"/>
            <ac:spMk id="11279" creationId="{B2205F6E-03C6-4E92-877C-E2482F6599AA}"/>
          </ac:spMkLst>
        </pc:spChg>
        <pc:picChg chg="mod">
          <ac:chgData name="JULIO CESAR NEVES CAMPAGNOLO" userId="750bd15f-13b8-43ab-8959-28969de871ce" providerId="ADAL" clId="{F7EC516A-BD96-4990-A5E3-474A8C512CD8}" dt="2023-06-28T15:48:19.551" v="483" actId="14100"/>
          <ac:picMkLst>
            <pc:docMk/>
            <pc:sldMk cId="2501893585" sldId="289"/>
            <ac:picMk id="11268" creationId="{A5C0A787-4AA9-4AB3-B626-2D4DF9F1D80A}"/>
          </ac:picMkLst>
        </pc:picChg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3737702632" sldId="289"/>
        </pc:sldMkLst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268129272" sldId="290"/>
        </pc:sldMkLst>
      </pc:sldChg>
      <pc:sldChg chg="modSp add mod">
        <pc:chgData name="JULIO CESAR NEVES CAMPAGNOLO" userId="750bd15f-13b8-43ab-8959-28969de871ce" providerId="ADAL" clId="{F7EC516A-BD96-4990-A5E3-474A8C512CD8}" dt="2023-06-28T15:49:14.231" v="531" actId="1036"/>
        <pc:sldMkLst>
          <pc:docMk/>
          <pc:sldMk cId="1269028765" sldId="290"/>
        </pc:sldMkLst>
        <pc:spChg chg="mod">
          <ac:chgData name="JULIO CESAR NEVES CAMPAGNOLO" userId="750bd15f-13b8-43ab-8959-28969de871ce" providerId="ADAL" clId="{F7EC516A-BD96-4990-A5E3-474A8C512CD8}" dt="2023-06-28T15:48:51.809" v="492" actId="1076"/>
          <ac:spMkLst>
            <pc:docMk/>
            <pc:sldMk cId="1269028765" sldId="290"/>
            <ac:spMk id="2" creationId="{DAE5A610-AE65-4472-939F-2E6B21527EFF}"/>
          </ac:spMkLst>
        </pc:spChg>
        <pc:spChg chg="mod">
          <ac:chgData name="JULIO CESAR NEVES CAMPAGNOLO" userId="750bd15f-13b8-43ab-8959-28969de871ce" providerId="ADAL" clId="{F7EC516A-BD96-4990-A5E3-474A8C512CD8}" dt="2023-06-28T15:49:05.330" v="495" actId="403"/>
          <ac:spMkLst>
            <pc:docMk/>
            <pc:sldMk cId="1269028765" sldId="290"/>
            <ac:spMk id="3" creationId="{CA609490-26BC-45A1-ADB7-1F5B4930BE04}"/>
          </ac:spMkLst>
        </pc:spChg>
        <pc:picChg chg="mod">
          <ac:chgData name="JULIO CESAR NEVES CAMPAGNOLO" userId="750bd15f-13b8-43ab-8959-28969de871ce" providerId="ADAL" clId="{F7EC516A-BD96-4990-A5E3-474A8C512CD8}" dt="2023-06-28T15:49:14.231" v="531" actId="1036"/>
          <ac:picMkLst>
            <pc:docMk/>
            <pc:sldMk cId="1269028765" sldId="290"/>
            <ac:picMk id="12290" creationId="{66E6339F-448A-4999-8FE0-273421847A24}"/>
          </ac:picMkLst>
        </pc:picChg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3142811932" sldId="291"/>
        </pc:sldMkLst>
      </pc:sldChg>
      <pc:sldChg chg="addSp delSp modSp add mod setBg">
        <pc:chgData name="JULIO CESAR NEVES CAMPAGNOLO" userId="750bd15f-13b8-43ab-8959-28969de871ce" providerId="ADAL" clId="{F7EC516A-BD96-4990-A5E3-474A8C512CD8}" dt="2023-06-28T15:50:54.191" v="534" actId="26606"/>
        <pc:sldMkLst>
          <pc:docMk/>
          <pc:sldMk cId="3169745790" sldId="291"/>
        </pc:sldMkLst>
        <pc:spChg chg="mod ord">
          <ac:chgData name="JULIO CESAR NEVES CAMPAGNOLO" userId="750bd15f-13b8-43ab-8959-28969de871ce" providerId="ADAL" clId="{F7EC516A-BD96-4990-A5E3-474A8C512CD8}" dt="2023-06-28T15:50:54.191" v="534" actId="26606"/>
          <ac:spMkLst>
            <pc:docMk/>
            <pc:sldMk cId="3169745790" sldId="291"/>
            <ac:spMk id="2" creationId="{EB990AFC-B7F2-4C23-A51C-AD41B6CDF39C}"/>
          </ac:spMkLst>
        </pc:spChg>
        <pc:spChg chg="del mod">
          <ac:chgData name="JULIO CESAR NEVES CAMPAGNOLO" userId="750bd15f-13b8-43ab-8959-28969de871ce" providerId="ADAL" clId="{F7EC516A-BD96-4990-A5E3-474A8C512CD8}" dt="2023-06-28T15:49:43.311" v="532" actId="478"/>
          <ac:spMkLst>
            <pc:docMk/>
            <pc:sldMk cId="3169745790" sldId="291"/>
            <ac:spMk id="4" creationId="{F7E089BE-EB60-43B4-B1AD-4165C54E7507}"/>
          </ac:spMkLst>
        </pc:spChg>
        <pc:spChg chg="add">
          <ac:chgData name="JULIO CESAR NEVES CAMPAGNOLO" userId="750bd15f-13b8-43ab-8959-28969de871ce" providerId="ADAL" clId="{F7EC516A-BD96-4990-A5E3-474A8C512CD8}" dt="2023-06-28T15:50:54.191" v="534" actId="26606"/>
          <ac:spMkLst>
            <pc:docMk/>
            <pc:sldMk cId="3169745790" sldId="291"/>
            <ac:spMk id="2067" creationId="{3559A5F2-8BE0-4998-A1E4-1B145465A981}"/>
          </ac:spMkLst>
        </pc:spChg>
        <pc:spChg chg="add">
          <ac:chgData name="JULIO CESAR NEVES CAMPAGNOLO" userId="750bd15f-13b8-43ab-8959-28969de871ce" providerId="ADAL" clId="{F7EC516A-BD96-4990-A5E3-474A8C512CD8}" dt="2023-06-28T15:50:54.191" v="534" actId="26606"/>
          <ac:spMkLst>
            <pc:docMk/>
            <pc:sldMk cId="3169745790" sldId="291"/>
            <ac:spMk id="2069" creationId="{3A6596D4-D53C-424F-9F16-CC8686C079E0}"/>
          </ac:spMkLst>
        </pc:spChg>
        <pc:spChg chg="add">
          <ac:chgData name="JULIO CESAR NEVES CAMPAGNOLO" userId="750bd15f-13b8-43ab-8959-28969de871ce" providerId="ADAL" clId="{F7EC516A-BD96-4990-A5E3-474A8C512CD8}" dt="2023-06-28T15:50:54.191" v="534" actId="26606"/>
          <ac:spMkLst>
            <pc:docMk/>
            <pc:sldMk cId="3169745790" sldId="291"/>
            <ac:spMk id="2075" creationId="{9772CABD-4211-42AA-B349-D4002E52F1EF}"/>
          </ac:spMkLst>
        </pc:spChg>
        <pc:spChg chg="add">
          <ac:chgData name="JULIO CESAR NEVES CAMPAGNOLO" userId="750bd15f-13b8-43ab-8959-28969de871ce" providerId="ADAL" clId="{F7EC516A-BD96-4990-A5E3-474A8C512CD8}" dt="2023-06-28T15:50:54.191" v="534" actId="26606"/>
          <ac:spMkLst>
            <pc:docMk/>
            <pc:sldMk cId="3169745790" sldId="291"/>
            <ac:spMk id="2077" creationId="{BBD91630-4DBA-4294-8016-FEB5C3B0CED1}"/>
          </ac:spMkLst>
        </pc:spChg>
        <pc:spChg chg="add">
          <ac:chgData name="JULIO CESAR NEVES CAMPAGNOLO" userId="750bd15f-13b8-43ab-8959-28969de871ce" providerId="ADAL" clId="{F7EC516A-BD96-4990-A5E3-474A8C512CD8}" dt="2023-06-28T15:50:54.191" v="534" actId="26606"/>
          <ac:spMkLst>
            <pc:docMk/>
            <pc:sldMk cId="3169745790" sldId="291"/>
            <ac:spMk id="2079" creationId="{E67D1587-504D-41BC-9D48-B61257BFBCF0}"/>
          </ac:spMkLst>
        </pc:spChg>
        <pc:spChg chg="add">
          <ac:chgData name="JULIO CESAR NEVES CAMPAGNOLO" userId="750bd15f-13b8-43ab-8959-28969de871ce" providerId="ADAL" clId="{F7EC516A-BD96-4990-A5E3-474A8C512CD8}" dt="2023-06-28T15:50:54.191" v="534" actId="26606"/>
          <ac:spMkLst>
            <pc:docMk/>
            <pc:sldMk cId="3169745790" sldId="291"/>
            <ac:spMk id="2081" creationId="{8765DD1A-F044-4DE7-8A9B-7C30DC85A4AF}"/>
          </ac:spMkLst>
        </pc:spChg>
        <pc:spChg chg="add">
          <ac:chgData name="JULIO CESAR NEVES CAMPAGNOLO" userId="750bd15f-13b8-43ab-8959-28969de871ce" providerId="ADAL" clId="{F7EC516A-BD96-4990-A5E3-474A8C512CD8}" dt="2023-06-28T15:50:54.191" v="534" actId="26606"/>
          <ac:spMkLst>
            <pc:docMk/>
            <pc:sldMk cId="3169745790" sldId="291"/>
            <ac:spMk id="2083" creationId="{2FE2170D-72D6-48A8-8E9A-BFF3BF03D032}"/>
          </ac:spMkLst>
        </pc:spChg>
        <pc:spChg chg="add">
          <ac:chgData name="JULIO CESAR NEVES CAMPAGNOLO" userId="750bd15f-13b8-43ab-8959-28969de871ce" providerId="ADAL" clId="{F7EC516A-BD96-4990-A5E3-474A8C512CD8}" dt="2023-06-28T15:50:54.191" v="534" actId="26606"/>
          <ac:spMkLst>
            <pc:docMk/>
            <pc:sldMk cId="3169745790" sldId="291"/>
            <ac:spMk id="2085" creationId="{01D19436-094D-463D-AFEA-870FDBD03797}"/>
          </ac:spMkLst>
        </pc:spChg>
        <pc:spChg chg="add">
          <ac:chgData name="JULIO CESAR NEVES CAMPAGNOLO" userId="750bd15f-13b8-43ab-8959-28969de871ce" providerId="ADAL" clId="{F7EC516A-BD96-4990-A5E3-474A8C512CD8}" dt="2023-06-28T15:50:54.191" v="534" actId="26606"/>
          <ac:spMkLst>
            <pc:docMk/>
            <pc:sldMk cId="3169745790" sldId="291"/>
            <ac:spMk id="2087" creationId="{9A2DE6E0-967C-4C58-8558-EC08F1138BD1}"/>
          </ac:spMkLst>
        </pc:spChg>
        <pc:grpChg chg="add">
          <ac:chgData name="JULIO CESAR NEVES CAMPAGNOLO" userId="750bd15f-13b8-43ab-8959-28969de871ce" providerId="ADAL" clId="{F7EC516A-BD96-4990-A5E3-474A8C512CD8}" dt="2023-06-28T15:50:54.191" v="534" actId="26606"/>
          <ac:grpSpMkLst>
            <pc:docMk/>
            <pc:sldMk cId="3169745790" sldId="291"/>
            <ac:grpSpMk id="2055" creationId="{88C9B83F-64CD-41C1-925F-A08801FFD0BD}"/>
          </ac:grpSpMkLst>
        </pc:grpChg>
        <pc:picChg chg="add mod">
          <ac:chgData name="JULIO CESAR NEVES CAMPAGNOLO" userId="750bd15f-13b8-43ab-8959-28969de871ce" providerId="ADAL" clId="{F7EC516A-BD96-4990-A5E3-474A8C512CD8}" dt="2023-06-28T15:50:54.191" v="534" actId="26606"/>
          <ac:picMkLst>
            <pc:docMk/>
            <pc:sldMk cId="3169745790" sldId="291"/>
            <ac:picMk id="2050" creationId="{B192D8AE-5434-5460-17CB-E205CEF7F704}"/>
          </ac:picMkLst>
        </pc:picChg>
        <pc:cxnChg chg="add">
          <ac:chgData name="JULIO CESAR NEVES CAMPAGNOLO" userId="750bd15f-13b8-43ab-8959-28969de871ce" providerId="ADAL" clId="{F7EC516A-BD96-4990-A5E3-474A8C512CD8}" dt="2023-06-28T15:50:54.191" v="534" actId="26606"/>
          <ac:cxnSpMkLst>
            <pc:docMk/>
            <pc:sldMk cId="3169745790" sldId="291"/>
            <ac:cxnSpMk id="2071" creationId="{81BB890B-70D4-42FE-A599-6AEF1A42D972}"/>
          </ac:cxnSpMkLst>
        </pc:cxnChg>
        <pc:cxnChg chg="add">
          <ac:chgData name="JULIO CESAR NEVES CAMPAGNOLO" userId="750bd15f-13b8-43ab-8959-28969de871ce" providerId="ADAL" clId="{F7EC516A-BD96-4990-A5E3-474A8C512CD8}" dt="2023-06-28T15:50:54.191" v="534" actId="26606"/>
          <ac:cxnSpMkLst>
            <pc:docMk/>
            <pc:sldMk cId="3169745790" sldId="291"/>
            <ac:cxnSpMk id="2073" creationId="{3842D646-B58C-43C8-8152-01BC782B725D}"/>
          </ac:cxnSpMkLst>
        </pc:cxnChg>
      </pc:sldChg>
      <pc:sldChg chg="addSp delSp modSp add mod">
        <pc:chgData name="JULIO CESAR NEVES CAMPAGNOLO" userId="750bd15f-13b8-43ab-8959-28969de871ce" providerId="ADAL" clId="{F7EC516A-BD96-4990-A5E3-474A8C512CD8}" dt="2023-06-28T15:52:45.105" v="560" actId="1076"/>
        <pc:sldMkLst>
          <pc:docMk/>
          <pc:sldMk cId="3664689665" sldId="292"/>
        </pc:sldMkLst>
        <pc:spChg chg="mod">
          <ac:chgData name="JULIO CESAR NEVES CAMPAGNOLO" userId="750bd15f-13b8-43ab-8959-28969de871ce" providerId="ADAL" clId="{F7EC516A-BD96-4990-A5E3-474A8C512CD8}" dt="2023-06-28T15:51:10.152" v="535" actId="1076"/>
          <ac:spMkLst>
            <pc:docMk/>
            <pc:sldMk cId="3664689665" sldId="292"/>
            <ac:spMk id="2" creationId="{273C1920-6564-4D3F-9263-7BD7655CABFF}"/>
          </ac:spMkLst>
        </pc:spChg>
        <pc:spChg chg="mod">
          <ac:chgData name="JULIO CESAR NEVES CAMPAGNOLO" userId="750bd15f-13b8-43ab-8959-28969de871ce" providerId="ADAL" clId="{F7EC516A-BD96-4990-A5E3-474A8C512CD8}" dt="2023-06-28T15:51:18.664" v="539" actId="27636"/>
          <ac:spMkLst>
            <pc:docMk/>
            <pc:sldMk cId="3664689665" sldId="292"/>
            <ac:spMk id="3" creationId="{7B8D4399-1AE0-4073-813C-CF80AB5750F9}"/>
          </ac:spMkLst>
        </pc:spChg>
        <pc:spChg chg="del">
          <ac:chgData name="JULIO CESAR NEVES CAMPAGNOLO" userId="750bd15f-13b8-43ab-8959-28969de871ce" providerId="ADAL" clId="{F7EC516A-BD96-4990-A5E3-474A8C512CD8}" dt="2023-06-28T15:52:01.761" v="555" actId="478"/>
          <ac:spMkLst>
            <pc:docMk/>
            <pc:sldMk cId="3664689665" sldId="292"/>
            <ac:spMk id="5" creationId="{06677CCA-D50B-4EEE-8862-458C5CF4F5B8}"/>
          </ac:spMkLst>
        </pc:spChg>
        <pc:picChg chg="add mod">
          <ac:chgData name="JULIO CESAR NEVES CAMPAGNOLO" userId="750bd15f-13b8-43ab-8959-28969de871ce" providerId="ADAL" clId="{F7EC516A-BD96-4990-A5E3-474A8C512CD8}" dt="2023-06-28T15:52:45.105" v="560" actId="1076"/>
          <ac:picMkLst>
            <pc:docMk/>
            <pc:sldMk cId="3664689665" sldId="292"/>
            <ac:picMk id="3074" creationId="{28861EC2-9F25-DDF5-C843-7B1DB51F5721}"/>
          </ac:picMkLst>
        </pc:picChg>
        <pc:picChg chg="mod">
          <ac:chgData name="JULIO CESAR NEVES CAMPAGNOLO" userId="750bd15f-13b8-43ab-8959-28969de871ce" providerId="ADAL" clId="{F7EC516A-BD96-4990-A5E3-474A8C512CD8}" dt="2023-06-28T15:51:49.608" v="554" actId="1035"/>
          <ac:picMkLst>
            <pc:docMk/>
            <pc:sldMk cId="3664689665" sldId="292"/>
            <ac:picMk id="13316" creationId="{82830F7E-F48F-4E2B-98EF-3CB81C8F2D96}"/>
          </ac:picMkLst>
        </pc:picChg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3823023072" sldId="292"/>
        </pc:sldMkLst>
      </pc:sldChg>
      <pc:sldChg chg="addSp modSp add mod setBg">
        <pc:chgData name="JULIO CESAR NEVES CAMPAGNOLO" userId="750bd15f-13b8-43ab-8959-28969de871ce" providerId="ADAL" clId="{F7EC516A-BD96-4990-A5E3-474A8C512CD8}" dt="2023-06-28T16:01:53.533" v="594" actId="1076"/>
        <pc:sldMkLst>
          <pc:docMk/>
          <pc:sldMk cId="1620630216" sldId="293"/>
        </pc:sldMkLst>
        <pc:spChg chg="mod">
          <ac:chgData name="JULIO CESAR NEVES CAMPAGNOLO" userId="750bd15f-13b8-43ab-8959-28969de871ce" providerId="ADAL" clId="{F7EC516A-BD96-4990-A5E3-474A8C512CD8}" dt="2023-06-28T15:53:11.976" v="562" actId="14100"/>
          <ac:spMkLst>
            <pc:docMk/>
            <pc:sldMk cId="1620630216" sldId="293"/>
            <ac:spMk id="2" creationId="{FA6FF1EC-A92F-4D73-BA1F-A9F677242E24}"/>
          </ac:spMkLst>
        </pc:spChg>
        <pc:spChg chg="mod">
          <ac:chgData name="JULIO CESAR NEVES CAMPAGNOLO" userId="750bd15f-13b8-43ab-8959-28969de871ce" providerId="ADAL" clId="{F7EC516A-BD96-4990-A5E3-474A8C512CD8}" dt="2023-06-28T15:53:23.635" v="568" actId="27636"/>
          <ac:spMkLst>
            <pc:docMk/>
            <pc:sldMk cId="1620630216" sldId="293"/>
            <ac:spMk id="3" creationId="{7663772E-675A-44DE-870A-2E88A81A3C26}"/>
          </ac:spMkLst>
        </pc:spChg>
        <pc:picChg chg="add mod">
          <ac:chgData name="JULIO CESAR NEVES CAMPAGNOLO" userId="750bd15f-13b8-43ab-8959-28969de871ce" providerId="ADAL" clId="{F7EC516A-BD96-4990-A5E3-474A8C512CD8}" dt="2023-06-28T16:00:25.588" v="590" actId="1076"/>
          <ac:picMkLst>
            <pc:docMk/>
            <pc:sldMk cId="1620630216" sldId="293"/>
            <ac:picMk id="5122" creationId="{3F07A5BB-060D-49CB-D9E2-2A45A3681DB2}"/>
          </ac:picMkLst>
        </pc:picChg>
        <pc:picChg chg="add mod">
          <ac:chgData name="JULIO CESAR NEVES CAMPAGNOLO" userId="750bd15f-13b8-43ab-8959-28969de871ce" providerId="ADAL" clId="{F7EC516A-BD96-4990-A5E3-474A8C512CD8}" dt="2023-06-28T16:01:53.533" v="594" actId="1076"/>
          <ac:picMkLst>
            <pc:docMk/>
            <pc:sldMk cId="1620630216" sldId="293"/>
            <ac:picMk id="5124" creationId="{4740965F-4855-4E3A-1EDC-7355CA437ECE}"/>
          </ac:picMkLst>
        </pc:picChg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1665065280" sldId="293"/>
        </pc:sldMkLst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1483384419" sldId="294"/>
        </pc:sldMkLst>
      </pc:sldChg>
      <pc:sldChg chg="addSp delSp modSp add mod ord modAnim delDesignElem">
        <pc:chgData name="JULIO CESAR NEVES CAMPAGNOLO" userId="750bd15f-13b8-43ab-8959-28969de871ce" providerId="ADAL" clId="{F7EC516A-BD96-4990-A5E3-474A8C512CD8}" dt="2023-06-28T16:59:32.984" v="2336"/>
        <pc:sldMkLst>
          <pc:docMk/>
          <pc:sldMk cId="2469759884" sldId="294"/>
        </pc:sldMkLst>
        <pc:spChg chg="mod">
          <ac:chgData name="JULIO CESAR NEVES CAMPAGNOLO" userId="750bd15f-13b8-43ab-8959-28969de871ce" providerId="ADAL" clId="{F7EC516A-BD96-4990-A5E3-474A8C512CD8}" dt="2023-06-28T15:57:15.808" v="572" actId="14100"/>
          <ac:spMkLst>
            <pc:docMk/>
            <pc:sldMk cId="2469759884" sldId="294"/>
            <ac:spMk id="2" creationId="{0212CDE8-69A6-42F2-84B6-64909F262319}"/>
          </ac:spMkLst>
        </pc:spChg>
        <pc:spChg chg="mod">
          <ac:chgData name="JULIO CESAR NEVES CAMPAGNOLO" userId="750bd15f-13b8-43ab-8959-28969de871ce" providerId="ADAL" clId="{F7EC516A-BD96-4990-A5E3-474A8C512CD8}" dt="2023-06-28T15:57:40.959" v="580" actId="27636"/>
          <ac:spMkLst>
            <pc:docMk/>
            <pc:sldMk cId="2469759884" sldId="294"/>
            <ac:spMk id="3" creationId="{08B80BFE-1CF2-4224-AFCA-A0A6D8B0305F}"/>
          </ac:spMkLst>
        </pc:spChg>
        <pc:spChg chg="del">
          <ac:chgData name="JULIO CESAR NEVES CAMPAGNOLO" userId="750bd15f-13b8-43ab-8959-28969de871ce" providerId="ADAL" clId="{F7EC516A-BD96-4990-A5E3-474A8C512CD8}" dt="2023-06-28T15:31:58.686" v="108"/>
          <ac:spMkLst>
            <pc:docMk/>
            <pc:sldMk cId="2469759884" sldId="294"/>
            <ac:spMk id="73" creationId="{9F4444CE-BC8D-4D61-B303-4C05614E62AB}"/>
          </ac:spMkLst>
        </pc:spChg>
        <pc:spChg chg="del">
          <ac:chgData name="JULIO CESAR NEVES CAMPAGNOLO" userId="750bd15f-13b8-43ab-8959-28969de871ce" providerId="ADAL" clId="{F7EC516A-BD96-4990-A5E3-474A8C512CD8}" dt="2023-06-28T15:31:58.686" v="108"/>
          <ac:spMkLst>
            <pc:docMk/>
            <pc:sldMk cId="2469759884" sldId="294"/>
            <ac:spMk id="75" creationId="{62423CA5-E2E1-4789-B759-9906C1C94063}"/>
          </ac:spMkLst>
        </pc:spChg>
        <pc:spChg chg="del">
          <ac:chgData name="JULIO CESAR NEVES CAMPAGNOLO" userId="750bd15f-13b8-43ab-8959-28969de871ce" providerId="ADAL" clId="{F7EC516A-BD96-4990-A5E3-474A8C512CD8}" dt="2023-06-28T15:31:58.686" v="108"/>
          <ac:spMkLst>
            <pc:docMk/>
            <pc:sldMk cId="2469759884" sldId="294"/>
            <ac:spMk id="77" creationId="{73772B81-181F-48B7-8826-4D9686D15DF5}"/>
          </ac:spMkLst>
        </pc:spChg>
        <pc:spChg chg="del">
          <ac:chgData name="JULIO CESAR NEVES CAMPAGNOLO" userId="750bd15f-13b8-43ab-8959-28969de871ce" providerId="ADAL" clId="{F7EC516A-BD96-4990-A5E3-474A8C512CD8}" dt="2023-06-28T15:31:58.686" v="108"/>
          <ac:spMkLst>
            <pc:docMk/>
            <pc:sldMk cId="2469759884" sldId="294"/>
            <ac:spMk id="79" creationId="{B2205F6E-03C6-4E92-877C-E2482F6599AA}"/>
          </ac:spMkLst>
        </pc:spChg>
        <pc:spChg chg="add">
          <ac:chgData name="JULIO CESAR NEVES CAMPAGNOLO" userId="750bd15f-13b8-43ab-8959-28969de871ce" providerId="ADAL" clId="{F7EC516A-BD96-4990-A5E3-474A8C512CD8}" dt="2023-06-28T15:57:07.185" v="570" actId="26606"/>
          <ac:spMkLst>
            <pc:docMk/>
            <pc:sldMk cId="2469759884" sldId="294"/>
            <ac:spMk id="14345" creationId="{9F4444CE-BC8D-4D61-B303-4C05614E62AB}"/>
          </ac:spMkLst>
        </pc:spChg>
        <pc:spChg chg="add">
          <ac:chgData name="JULIO CESAR NEVES CAMPAGNOLO" userId="750bd15f-13b8-43ab-8959-28969de871ce" providerId="ADAL" clId="{F7EC516A-BD96-4990-A5E3-474A8C512CD8}" dt="2023-06-28T15:57:07.185" v="570" actId="26606"/>
          <ac:spMkLst>
            <pc:docMk/>
            <pc:sldMk cId="2469759884" sldId="294"/>
            <ac:spMk id="14347" creationId="{62423CA5-E2E1-4789-B759-9906C1C94063}"/>
          </ac:spMkLst>
        </pc:spChg>
        <pc:spChg chg="add">
          <ac:chgData name="JULIO CESAR NEVES CAMPAGNOLO" userId="750bd15f-13b8-43ab-8959-28969de871ce" providerId="ADAL" clId="{F7EC516A-BD96-4990-A5E3-474A8C512CD8}" dt="2023-06-28T15:57:07.185" v="570" actId="26606"/>
          <ac:spMkLst>
            <pc:docMk/>
            <pc:sldMk cId="2469759884" sldId="294"/>
            <ac:spMk id="14349" creationId="{73772B81-181F-48B7-8826-4D9686D15DF5}"/>
          </ac:spMkLst>
        </pc:spChg>
        <pc:spChg chg="add">
          <ac:chgData name="JULIO CESAR NEVES CAMPAGNOLO" userId="750bd15f-13b8-43ab-8959-28969de871ce" providerId="ADAL" clId="{F7EC516A-BD96-4990-A5E3-474A8C512CD8}" dt="2023-06-28T15:57:07.185" v="570" actId="26606"/>
          <ac:spMkLst>
            <pc:docMk/>
            <pc:sldMk cId="2469759884" sldId="294"/>
            <ac:spMk id="14351" creationId="{B2205F6E-03C6-4E92-877C-E2482F6599AA}"/>
          </ac:spMkLst>
        </pc:spChg>
        <pc:picChg chg="add mod">
          <ac:chgData name="JULIO CESAR NEVES CAMPAGNOLO" userId="750bd15f-13b8-43ab-8959-28969de871ce" providerId="ADAL" clId="{F7EC516A-BD96-4990-A5E3-474A8C512CD8}" dt="2023-06-28T15:58:27.729" v="587" actId="1076"/>
          <ac:picMkLst>
            <pc:docMk/>
            <pc:sldMk cId="2469759884" sldId="294"/>
            <ac:picMk id="4098" creationId="{737A6706-E309-FB49-AAF6-44ADFC9F08BA}"/>
          </ac:picMkLst>
        </pc:picChg>
        <pc:picChg chg="del">
          <ac:chgData name="JULIO CESAR NEVES CAMPAGNOLO" userId="750bd15f-13b8-43ab-8959-28969de871ce" providerId="ADAL" clId="{F7EC516A-BD96-4990-A5E3-474A8C512CD8}" dt="2023-06-28T15:57:48.303" v="581" actId="478"/>
          <ac:picMkLst>
            <pc:docMk/>
            <pc:sldMk cId="2469759884" sldId="294"/>
            <ac:picMk id="14340" creationId="{FEBDED84-AF03-4469-AC7C-22DA1BCF6A74}"/>
          </ac:picMkLst>
        </pc:picChg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527246614" sldId="295"/>
        </pc:sldMkLst>
      </pc:sldChg>
      <pc:sldChg chg="modSp add del">
        <pc:chgData name="JULIO CESAR NEVES CAMPAGNOLO" userId="750bd15f-13b8-43ab-8959-28969de871ce" providerId="ADAL" clId="{F7EC516A-BD96-4990-A5E3-474A8C512CD8}" dt="2023-06-28T15:57:29.238" v="574" actId="47"/>
        <pc:sldMkLst>
          <pc:docMk/>
          <pc:sldMk cId="2576495572" sldId="295"/>
        </pc:sldMkLst>
        <pc:spChg chg="mod">
          <ac:chgData name="JULIO CESAR NEVES CAMPAGNOLO" userId="750bd15f-13b8-43ab-8959-28969de871ce" providerId="ADAL" clId="{F7EC516A-BD96-4990-A5E3-474A8C512CD8}" dt="2023-06-28T15:31:58.686" v="108"/>
          <ac:spMkLst>
            <pc:docMk/>
            <pc:sldMk cId="2576495572" sldId="295"/>
            <ac:spMk id="2" creationId="{FA6FF1EC-A92F-4D73-BA1F-A9F677242E24}"/>
          </ac:spMkLst>
        </pc:spChg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1295865650" sldId="296"/>
        </pc:sldMkLst>
      </pc:sldChg>
      <pc:sldChg chg="addSp delSp modSp add mod setBg setClrOvrMap">
        <pc:chgData name="JULIO CESAR NEVES CAMPAGNOLO" userId="750bd15f-13b8-43ab-8959-28969de871ce" providerId="ADAL" clId="{F7EC516A-BD96-4990-A5E3-474A8C512CD8}" dt="2023-06-28T16:51:01.017" v="2223" actId="478"/>
        <pc:sldMkLst>
          <pc:docMk/>
          <pc:sldMk cId="2207979434" sldId="296"/>
        </pc:sldMkLst>
        <pc:spChg chg="mod ord">
          <ac:chgData name="JULIO CESAR NEVES CAMPAGNOLO" userId="750bd15f-13b8-43ab-8959-28969de871ce" providerId="ADAL" clId="{F7EC516A-BD96-4990-A5E3-474A8C512CD8}" dt="2023-06-28T16:50:57.158" v="2222" actId="26606"/>
          <ac:spMkLst>
            <pc:docMk/>
            <pc:sldMk cId="2207979434" sldId="296"/>
            <ac:spMk id="4" creationId="{F8F8FD7E-8630-4ADB-8F05-DB34ADAA62D8}"/>
          </ac:spMkLst>
        </pc:spChg>
        <pc:spChg chg="del mod">
          <ac:chgData name="JULIO CESAR NEVES CAMPAGNOLO" userId="750bd15f-13b8-43ab-8959-28969de871ce" providerId="ADAL" clId="{F7EC516A-BD96-4990-A5E3-474A8C512CD8}" dt="2023-06-28T16:51:01.017" v="2223" actId="478"/>
          <ac:spMkLst>
            <pc:docMk/>
            <pc:sldMk cId="2207979434" sldId="296"/>
            <ac:spMk id="5" creationId="{2780DB66-7E4E-4257-AF03-47A1E6CDCDA9}"/>
          </ac:spMkLst>
        </pc:spChg>
        <pc:spChg chg="add">
          <ac:chgData name="JULIO CESAR NEVES CAMPAGNOLO" userId="750bd15f-13b8-43ab-8959-28969de871ce" providerId="ADAL" clId="{F7EC516A-BD96-4990-A5E3-474A8C512CD8}" dt="2023-06-28T16:50:57.158" v="2222" actId="26606"/>
          <ac:spMkLst>
            <pc:docMk/>
            <pc:sldMk cId="2207979434" sldId="296"/>
            <ac:spMk id="22" creationId="{27577DEC-D9A5-404D-9789-702F4319BEC8}"/>
          </ac:spMkLst>
        </pc:spChg>
        <pc:grpChg chg="add">
          <ac:chgData name="JULIO CESAR NEVES CAMPAGNOLO" userId="750bd15f-13b8-43ab-8959-28969de871ce" providerId="ADAL" clId="{F7EC516A-BD96-4990-A5E3-474A8C512CD8}" dt="2023-06-28T16:50:57.158" v="2222" actId="26606"/>
          <ac:grpSpMkLst>
            <pc:docMk/>
            <pc:sldMk cId="2207979434" sldId="296"/>
            <ac:grpSpMk id="10" creationId="{28460BD8-AE3F-4AC9-9D0B-717052AA5D3A}"/>
          </ac:grpSpMkLst>
        </pc:grpChg>
        <pc:grpChg chg="add">
          <ac:chgData name="JULIO CESAR NEVES CAMPAGNOLO" userId="750bd15f-13b8-43ab-8959-28969de871ce" providerId="ADAL" clId="{F7EC516A-BD96-4990-A5E3-474A8C512CD8}" dt="2023-06-28T16:50:57.158" v="2222" actId="26606"/>
          <ac:grpSpMkLst>
            <pc:docMk/>
            <pc:sldMk cId="2207979434" sldId="296"/>
            <ac:grpSpMk id="24" creationId="{CEEA9366-CEA8-4F23-B065-4337F0D836FE}"/>
          </ac:grpSpMkLst>
        </pc:grpChg>
      </pc:sldChg>
      <pc:sldChg chg="modSp add mod modAnim">
        <pc:chgData name="JULIO CESAR NEVES CAMPAGNOLO" userId="750bd15f-13b8-43ab-8959-28969de871ce" providerId="ADAL" clId="{F7EC516A-BD96-4990-A5E3-474A8C512CD8}" dt="2023-06-28T16:59:46.816" v="2338"/>
        <pc:sldMkLst>
          <pc:docMk/>
          <pc:sldMk cId="1230746976" sldId="297"/>
        </pc:sldMkLst>
        <pc:spChg chg="mod">
          <ac:chgData name="JULIO CESAR NEVES CAMPAGNOLO" userId="750bd15f-13b8-43ab-8959-28969de871ce" providerId="ADAL" clId="{F7EC516A-BD96-4990-A5E3-474A8C512CD8}" dt="2023-06-28T16:49:46.143" v="2211" actId="1076"/>
          <ac:spMkLst>
            <pc:docMk/>
            <pc:sldMk cId="1230746976" sldId="297"/>
            <ac:spMk id="2" creationId="{5BE5ACCF-6888-48FA-A9F3-E72328C6936E}"/>
          </ac:spMkLst>
        </pc:spChg>
        <pc:spChg chg="mod">
          <ac:chgData name="JULIO CESAR NEVES CAMPAGNOLO" userId="750bd15f-13b8-43ab-8959-28969de871ce" providerId="ADAL" clId="{F7EC516A-BD96-4990-A5E3-474A8C512CD8}" dt="2023-06-28T16:50:00.339" v="2219" actId="27636"/>
          <ac:spMkLst>
            <pc:docMk/>
            <pc:sldMk cId="1230746976" sldId="297"/>
            <ac:spMk id="3" creationId="{EEF07C21-A068-4C25-AF17-14CB395245D7}"/>
          </ac:spMkLst>
        </pc:spChg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2999105926" sldId="297"/>
        </pc:sldMkLst>
      </pc:sldChg>
      <pc:sldChg chg="addSp delSp modSp add mod modAnim delDesignElem">
        <pc:chgData name="JULIO CESAR NEVES CAMPAGNOLO" userId="750bd15f-13b8-43ab-8959-28969de871ce" providerId="ADAL" clId="{F7EC516A-BD96-4990-A5E3-474A8C512CD8}" dt="2023-06-28T17:04:07.987" v="2376"/>
        <pc:sldMkLst>
          <pc:docMk/>
          <pc:sldMk cId="1387340963" sldId="298"/>
        </pc:sldMkLst>
        <pc:spChg chg="mod">
          <ac:chgData name="JULIO CESAR NEVES CAMPAGNOLO" userId="750bd15f-13b8-43ab-8959-28969de871ce" providerId="ADAL" clId="{F7EC516A-BD96-4990-A5E3-474A8C512CD8}" dt="2023-06-28T17:03:45.250" v="2367" actId="1076"/>
          <ac:spMkLst>
            <pc:docMk/>
            <pc:sldMk cId="1387340963" sldId="298"/>
            <ac:spMk id="2" creationId="{AC5905A6-B5AA-432D-8475-4DD1134ABE75}"/>
          </ac:spMkLst>
        </pc:spChg>
        <pc:spChg chg="mod">
          <ac:chgData name="JULIO CESAR NEVES CAMPAGNOLO" userId="750bd15f-13b8-43ab-8959-28969de871ce" providerId="ADAL" clId="{F7EC516A-BD96-4990-A5E3-474A8C512CD8}" dt="2023-06-28T17:03:53.740" v="2372" actId="27636"/>
          <ac:spMkLst>
            <pc:docMk/>
            <pc:sldMk cId="1387340963" sldId="298"/>
            <ac:spMk id="3" creationId="{C9A68657-C6AD-4542-8F2A-EFF2482EFA6F}"/>
          </ac:spMkLst>
        </pc:spChg>
        <pc:spChg chg="del">
          <ac:chgData name="JULIO CESAR NEVES CAMPAGNOLO" userId="750bd15f-13b8-43ab-8959-28969de871ce" providerId="ADAL" clId="{F7EC516A-BD96-4990-A5E3-474A8C512CD8}" dt="2023-06-28T15:31:58.686" v="108"/>
          <ac:spMkLst>
            <pc:docMk/>
            <pc:sldMk cId="1387340963" sldId="298"/>
            <ac:spMk id="9" creationId="{9F4444CE-BC8D-4D61-B303-4C05614E62AB}"/>
          </ac:spMkLst>
        </pc:spChg>
        <pc:spChg chg="del">
          <ac:chgData name="JULIO CESAR NEVES CAMPAGNOLO" userId="750bd15f-13b8-43ab-8959-28969de871ce" providerId="ADAL" clId="{F7EC516A-BD96-4990-A5E3-474A8C512CD8}" dt="2023-06-28T15:31:58.686" v="108"/>
          <ac:spMkLst>
            <pc:docMk/>
            <pc:sldMk cId="1387340963" sldId="298"/>
            <ac:spMk id="11" creationId="{62423CA5-E2E1-4789-B759-9906C1C94063}"/>
          </ac:spMkLst>
        </pc:spChg>
        <pc:spChg chg="del">
          <ac:chgData name="JULIO CESAR NEVES CAMPAGNOLO" userId="750bd15f-13b8-43ab-8959-28969de871ce" providerId="ADAL" clId="{F7EC516A-BD96-4990-A5E3-474A8C512CD8}" dt="2023-06-28T15:31:58.686" v="108"/>
          <ac:spMkLst>
            <pc:docMk/>
            <pc:sldMk cId="1387340963" sldId="298"/>
            <ac:spMk id="13" creationId="{73772B81-181F-48B7-8826-4D9686D15DF5}"/>
          </ac:spMkLst>
        </pc:spChg>
        <pc:spChg chg="del">
          <ac:chgData name="JULIO CESAR NEVES CAMPAGNOLO" userId="750bd15f-13b8-43ab-8959-28969de871ce" providerId="ADAL" clId="{F7EC516A-BD96-4990-A5E3-474A8C512CD8}" dt="2023-06-28T15:31:58.686" v="108"/>
          <ac:spMkLst>
            <pc:docMk/>
            <pc:sldMk cId="1387340963" sldId="298"/>
            <ac:spMk id="15" creationId="{B2205F6E-03C6-4E92-877C-E2482F6599AA}"/>
          </ac:spMkLst>
        </pc:spChg>
        <pc:picChg chg="add mod">
          <ac:chgData name="JULIO CESAR NEVES CAMPAGNOLO" userId="750bd15f-13b8-43ab-8959-28969de871ce" providerId="ADAL" clId="{F7EC516A-BD96-4990-A5E3-474A8C512CD8}" dt="2023-06-28T17:04:03.318" v="2375" actId="1076"/>
          <ac:picMkLst>
            <pc:docMk/>
            <pc:sldMk cId="1387340963" sldId="298"/>
            <ac:picMk id="5" creationId="{DA006C96-84C7-83CE-1EFC-5AF873FDBDC0}"/>
          </ac:picMkLst>
        </pc:picChg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2790108365" sldId="298"/>
        </pc:sldMkLst>
      </pc:sldChg>
      <pc:sldChg chg="addSp delSp modSp add mod setBg modAnim">
        <pc:chgData name="JULIO CESAR NEVES CAMPAGNOLO" userId="750bd15f-13b8-43ab-8959-28969de871ce" providerId="ADAL" clId="{F7EC516A-BD96-4990-A5E3-474A8C512CD8}" dt="2023-06-28T16:48:52.459" v="2199" actId="1037"/>
        <pc:sldMkLst>
          <pc:docMk/>
          <pc:sldMk cId="1984743385" sldId="299"/>
        </pc:sldMkLst>
        <pc:spChg chg="mod">
          <ac:chgData name="JULIO CESAR NEVES CAMPAGNOLO" userId="750bd15f-13b8-43ab-8959-28969de871ce" providerId="ADAL" clId="{F7EC516A-BD96-4990-A5E3-474A8C512CD8}" dt="2023-06-28T16:48:08.876" v="2138" actId="26606"/>
          <ac:spMkLst>
            <pc:docMk/>
            <pc:sldMk cId="1984743385" sldId="299"/>
            <ac:spMk id="2" creationId="{A34D97CC-E040-477D-A62A-FC382B648D17}"/>
          </ac:spMkLst>
        </pc:spChg>
        <pc:spChg chg="mod">
          <ac:chgData name="JULIO CESAR NEVES CAMPAGNOLO" userId="750bd15f-13b8-43ab-8959-28969de871ce" providerId="ADAL" clId="{F7EC516A-BD96-4990-A5E3-474A8C512CD8}" dt="2023-06-28T16:48:38.864" v="2148" actId="27636"/>
          <ac:spMkLst>
            <pc:docMk/>
            <pc:sldMk cId="1984743385" sldId="299"/>
            <ac:spMk id="3" creationId="{C046AB0D-275F-44A8-9EF4-058D5FA75C88}"/>
          </ac:spMkLst>
        </pc:spChg>
        <pc:spChg chg="add del">
          <ac:chgData name="JULIO CESAR NEVES CAMPAGNOLO" userId="750bd15f-13b8-43ab-8959-28969de871ce" providerId="ADAL" clId="{F7EC516A-BD96-4990-A5E3-474A8C512CD8}" dt="2023-06-28T16:48:08.876" v="2138" actId="26606"/>
          <ac:spMkLst>
            <pc:docMk/>
            <pc:sldMk cId="1984743385" sldId="299"/>
            <ac:spMk id="8199" creationId="{9F4444CE-BC8D-4D61-B303-4C05614E62AB}"/>
          </ac:spMkLst>
        </pc:spChg>
        <pc:spChg chg="add del">
          <ac:chgData name="JULIO CESAR NEVES CAMPAGNOLO" userId="750bd15f-13b8-43ab-8959-28969de871ce" providerId="ADAL" clId="{F7EC516A-BD96-4990-A5E3-474A8C512CD8}" dt="2023-06-28T16:48:08.876" v="2138" actId="26606"/>
          <ac:spMkLst>
            <pc:docMk/>
            <pc:sldMk cId="1984743385" sldId="299"/>
            <ac:spMk id="8201" creationId="{62423CA5-E2E1-4789-B759-9906C1C94063}"/>
          </ac:spMkLst>
        </pc:spChg>
        <pc:spChg chg="add del">
          <ac:chgData name="JULIO CESAR NEVES CAMPAGNOLO" userId="750bd15f-13b8-43ab-8959-28969de871ce" providerId="ADAL" clId="{F7EC516A-BD96-4990-A5E3-474A8C512CD8}" dt="2023-06-28T16:48:08.876" v="2138" actId="26606"/>
          <ac:spMkLst>
            <pc:docMk/>
            <pc:sldMk cId="1984743385" sldId="299"/>
            <ac:spMk id="8203" creationId="{73772B81-181F-48B7-8826-4D9686D15DF5}"/>
          </ac:spMkLst>
        </pc:spChg>
        <pc:spChg chg="add del">
          <ac:chgData name="JULIO CESAR NEVES CAMPAGNOLO" userId="750bd15f-13b8-43ab-8959-28969de871ce" providerId="ADAL" clId="{F7EC516A-BD96-4990-A5E3-474A8C512CD8}" dt="2023-06-28T16:48:08.876" v="2138" actId="26606"/>
          <ac:spMkLst>
            <pc:docMk/>
            <pc:sldMk cId="1984743385" sldId="299"/>
            <ac:spMk id="8205" creationId="{B2205F6E-03C6-4E92-877C-E2482F6599AA}"/>
          </ac:spMkLst>
        </pc:spChg>
        <pc:picChg chg="add mod">
          <ac:chgData name="JULIO CESAR NEVES CAMPAGNOLO" userId="750bd15f-13b8-43ab-8959-28969de871ce" providerId="ADAL" clId="{F7EC516A-BD96-4990-A5E3-474A8C512CD8}" dt="2023-06-28T16:48:52.459" v="2199" actId="1037"/>
          <ac:picMkLst>
            <pc:docMk/>
            <pc:sldMk cId="1984743385" sldId="299"/>
            <ac:picMk id="8194" creationId="{4CAF496F-7416-B7AC-0685-0DC70E1FB408}"/>
          </ac:picMkLst>
        </pc:picChg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3826348943" sldId="299"/>
        </pc:sldMkLst>
      </pc:sldChg>
      <pc:sldChg chg="modSp add mod modAnim">
        <pc:chgData name="JULIO CESAR NEVES CAMPAGNOLO" userId="750bd15f-13b8-43ab-8959-28969de871ce" providerId="ADAL" clId="{F7EC516A-BD96-4990-A5E3-474A8C512CD8}" dt="2023-06-28T16:47:05.978" v="2128"/>
        <pc:sldMkLst>
          <pc:docMk/>
          <pc:sldMk cId="1336081072" sldId="300"/>
        </pc:sldMkLst>
        <pc:spChg chg="mod">
          <ac:chgData name="JULIO CESAR NEVES CAMPAGNOLO" userId="750bd15f-13b8-43ab-8959-28969de871ce" providerId="ADAL" clId="{F7EC516A-BD96-4990-A5E3-474A8C512CD8}" dt="2023-06-28T16:40:50.708" v="2069" actId="403"/>
          <ac:spMkLst>
            <pc:docMk/>
            <pc:sldMk cId="1336081072" sldId="300"/>
            <ac:spMk id="2" creationId="{7BD5E0E4-8E16-43A0-B4B6-3D907032EABE}"/>
          </ac:spMkLst>
        </pc:spChg>
        <pc:spChg chg="mod">
          <ac:chgData name="JULIO CESAR NEVES CAMPAGNOLO" userId="750bd15f-13b8-43ab-8959-28969de871ce" providerId="ADAL" clId="{F7EC516A-BD96-4990-A5E3-474A8C512CD8}" dt="2023-06-28T16:40:57.342" v="2075" actId="27636"/>
          <ac:spMkLst>
            <pc:docMk/>
            <pc:sldMk cId="1336081072" sldId="300"/>
            <ac:spMk id="3" creationId="{90D8D3ED-B837-4B17-9A5D-38B1E329324D}"/>
          </ac:spMkLst>
        </pc:spChg>
        <pc:picChg chg="mod">
          <ac:chgData name="JULIO CESAR NEVES CAMPAGNOLO" userId="750bd15f-13b8-43ab-8959-28969de871ce" providerId="ADAL" clId="{F7EC516A-BD96-4990-A5E3-474A8C512CD8}" dt="2023-06-28T16:46:53.479" v="2126" actId="1076"/>
          <ac:picMkLst>
            <pc:docMk/>
            <pc:sldMk cId="1336081072" sldId="300"/>
            <ac:picMk id="18436" creationId="{14ADB452-60F1-4E59-9006-8287132A0934}"/>
          </ac:picMkLst>
        </pc:picChg>
        <pc:picChg chg="mod">
          <ac:chgData name="JULIO CESAR NEVES CAMPAGNOLO" userId="750bd15f-13b8-43ab-8959-28969de871ce" providerId="ADAL" clId="{F7EC516A-BD96-4990-A5E3-474A8C512CD8}" dt="2023-06-28T16:46:53.479" v="2126" actId="1076"/>
          <ac:picMkLst>
            <pc:docMk/>
            <pc:sldMk cId="1336081072" sldId="300"/>
            <ac:picMk id="18438" creationId="{DB872A61-657B-471F-8862-D9BC927C36E9}"/>
          </ac:picMkLst>
        </pc:picChg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3490196552" sldId="300"/>
        </pc:sldMkLst>
      </pc:sldChg>
      <pc:sldChg chg="addSp delSp modSp add mod modAnim">
        <pc:chgData name="JULIO CESAR NEVES CAMPAGNOLO" userId="750bd15f-13b8-43ab-8959-28969de871ce" providerId="ADAL" clId="{F7EC516A-BD96-4990-A5E3-474A8C512CD8}" dt="2023-06-29T11:41:39.229" v="2406" actId="14100"/>
        <pc:sldMkLst>
          <pc:docMk/>
          <pc:sldMk cId="1538520266" sldId="301"/>
        </pc:sldMkLst>
        <pc:spChg chg="mod">
          <ac:chgData name="JULIO CESAR NEVES CAMPAGNOLO" userId="750bd15f-13b8-43ab-8959-28969de871ce" providerId="ADAL" clId="{F7EC516A-BD96-4990-A5E3-474A8C512CD8}" dt="2023-06-29T11:41:07.205" v="2400" actId="1035"/>
          <ac:spMkLst>
            <pc:docMk/>
            <pc:sldMk cId="1538520266" sldId="301"/>
            <ac:spMk id="2" creationId="{AD99257C-E636-41E6-85DF-1BB10087C5CF}"/>
          </ac:spMkLst>
        </pc:spChg>
        <pc:spChg chg="mod">
          <ac:chgData name="JULIO CESAR NEVES CAMPAGNOLO" userId="750bd15f-13b8-43ab-8959-28969de871ce" providerId="ADAL" clId="{F7EC516A-BD96-4990-A5E3-474A8C512CD8}" dt="2023-06-28T16:43:20.969" v="2104" actId="14100"/>
          <ac:spMkLst>
            <pc:docMk/>
            <pc:sldMk cId="1538520266" sldId="301"/>
            <ac:spMk id="3" creationId="{12143C79-4B84-44B9-BF2A-3792687891DB}"/>
          </ac:spMkLst>
        </pc:spChg>
        <pc:picChg chg="add mod">
          <ac:chgData name="JULIO CESAR NEVES CAMPAGNOLO" userId="750bd15f-13b8-43ab-8959-28969de871ce" providerId="ADAL" clId="{F7EC516A-BD96-4990-A5E3-474A8C512CD8}" dt="2023-06-29T11:40:53.783" v="2388" actId="1076"/>
          <ac:picMkLst>
            <pc:docMk/>
            <pc:sldMk cId="1538520266" sldId="301"/>
            <ac:picMk id="1026" creationId="{6C95665D-F5AF-3E35-7761-42664D490FB7}"/>
          </ac:picMkLst>
        </pc:picChg>
        <pc:picChg chg="add mod">
          <ac:chgData name="JULIO CESAR NEVES CAMPAGNOLO" userId="750bd15f-13b8-43ab-8959-28969de871ce" providerId="ADAL" clId="{F7EC516A-BD96-4990-A5E3-474A8C512CD8}" dt="2023-06-29T11:40:57.660" v="2389" actId="1076"/>
          <ac:picMkLst>
            <pc:docMk/>
            <pc:sldMk cId="1538520266" sldId="301"/>
            <ac:picMk id="1028" creationId="{3FB47615-AAFC-E00F-0B68-0BF9B90ECFE1}"/>
          </ac:picMkLst>
        </pc:picChg>
        <pc:picChg chg="del mod">
          <ac:chgData name="JULIO CESAR NEVES CAMPAGNOLO" userId="750bd15f-13b8-43ab-8959-28969de871ce" providerId="ADAL" clId="{F7EC516A-BD96-4990-A5E3-474A8C512CD8}" dt="2023-06-29T11:39:43.630" v="2377" actId="478"/>
          <ac:picMkLst>
            <pc:docMk/>
            <pc:sldMk cId="1538520266" sldId="301"/>
            <ac:picMk id="19458" creationId="{815F4B79-E8D5-4EC1-8451-E538099ADB3F}"/>
          </ac:picMkLst>
        </pc:picChg>
        <pc:cxnChg chg="add mod">
          <ac:chgData name="JULIO CESAR NEVES CAMPAGNOLO" userId="750bd15f-13b8-43ab-8959-28969de871ce" providerId="ADAL" clId="{F7EC516A-BD96-4990-A5E3-474A8C512CD8}" dt="2023-06-29T11:41:39.229" v="2406" actId="14100"/>
          <ac:cxnSpMkLst>
            <pc:docMk/>
            <pc:sldMk cId="1538520266" sldId="301"/>
            <ac:cxnSpMk id="5" creationId="{B8EB4A59-462B-0422-0288-B93D37811D12}"/>
          </ac:cxnSpMkLst>
        </pc:cxnChg>
        <pc:cxnChg chg="add mod">
          <ac:chgData name="JULIO CESAR NEVES CAMPAGNOLO" userId="750bd15f-13b8-43ab-8959-28969de871ce" providerId="ADAL" clId="{F7EC516A-BD96-4990-A5E3-474A8C512CD8}" dt="2023-06-29T11:41:31.142" v="2405" actId="14100"/>
          <ac:cxnSpMkLst>
            <pc:docMk/>
            <pc:sldMk cId="1538520266" sldId="301"/>
            <ac:cxnSpMk id="6" creationId="{862C07BC-B23F-DD03-15F4-EAADCF75AD5F}"/>
          </ac:cxnSpMkLst>
        </pc:cxnChg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2827114088" sldId="301"/>
        </pc:sldMkLst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2716641952" sldId="302"/>
        </pc:sldMkLst>
      </pc:sldChg>
      <pc:sldChg chg="add">
        <pc:chgData name="JULIO CESAR NEVES CAMPAGNOLO" userId="750bd15f-13b8-43ab-8959-28969de871ce" providerId="ADAL" clId="{F7EC516A-BD96-4990-A5E3-474A8C512CD8}" dt="2023-06-28T15:31:21.071" v="98"/>
        <pc:sldMkLst>
          <pc:docMk/>
          <pc:sldMk cId="3934949790" sldId="302"/>
        </pc:sldMkLst>
      </pc:sldChg>
      <pc:sldChg chg="del">
        <pc:chgData name="JULIO CESAR NEVES CAMPAGNOLO" userId="750bd15f-13b8-43ab-8959-28969de871ce" providerId="ADAL" clId="{F7EC516A-BD96-4990-A5E3-474A8C512CD8}" dt="2023-06-28T15:25:19.166" v="31" actId="47"/>
        <pc:sldMkLst>
          <pc:docMk/>
          <pc:sldMk cId="1481656954" sldId="303"/>
        </pc:sldMkLst>
      </pc:sldChg>
      <pc:sldChg chg="addSp delSp modSp add mod modAnim delDesignElem">
        <pc:chgData name="JULIO CESAR NEVES CAMPAGNOLO" userId="750bd15f-13b8-43ab-8959-28969de871ce" providerId="ADAL" clId="{F7EC516A-BD96-4990-A5E3-474A8C512CD8}" dt="2023-06-29T11:44:31.598" v="2421" actId="14100"/>
        <pc:sldMkLst>
          <pc:docMk/>
          <pc:sldMk cId="3631411240" sldId="303"/>
        </pc:sldMkLst>
        <pc:spChg chg="mod">
          <ac:chgData name="JULIO CESAR NEVES CAMPAGNOLO" userId="750bd15f-13b8-43ab-8959-28969de871ce" providerId="ADAL" clId="{F7EC516A-BD96-4990-A5E3-474A8C512CD8}" dt="2023-06-28T16:46:22.757" v="2120" actId="403"/>
          <ac:spMkLst>
            <pc:docMk/>
            <pc:sldMk cId="3631411240" sldId="303"/>
            <ac:spMk id="2" creationId="{021F9EE4-98BA-4E60-A1F4-EB417BD2B36A}"/>
          </ac:spMkLst>
        </pc:spChg>
        <pc:spChg chg="mod">
          <ac:chgData name="JULIO CESAR NEVES CAMPAGNOLO" userId="750bd15f-13b8-43ab-8959-28969de871ce" providerId="ADAL" clId="{F7EC516A-BD96-4990-A5E3-474A8C512CD8}" dt="2023-06-28T16:45:34.616" v="2116" actId="27636"/>
          <ac:spMkLst>
            <pc:docMk/>
            <pc:sldMk cId="3631411240" sldId="303"/>
            <ac:spMk id="3" creationId="{A051286E-92D2-43F7-B9A9-CBD81546A009}"/>
          </ac:spMkLst>
        </pc:spChg>
        <pc:spChg chg="del">
          <ac:chgData name="JULIO CESAR NEVES CAMPAGNOLO" userId="750bd15f-13b8-43ab-8959-28969de871ce" providerId="ADAL" clId="{F7EC516A-BD96-4990-A5E3-474A8C512CD8}" dt="2023-06-28T15:31:58.686" v="108"/>
          <ac:spMkLst>
            <pc:docMk/>
            <pc:sldMk cId="3631411240" sldId="303"/>
            <ac:spMk id="9" creationId="{9F4444CE-BC8D-4D61-B303-4C05614E62AB}"/>
          </ac:spMkLst>
        </pc:spChg>
        <pc:spChg chg="del">
          <ac:chgData name="JULIO CESAR NEVES CAMPAGNOLO" userId="750bd15f-13b8-43ab-8959-28969de871ce" providerId="ADAL" clId="{F7EC516A-BD96-4990-A5E3-474A8C512CD8}" dt="2023-06-28T15:31:58.686" v="108"/>
          <ac:spMkLst>
            <pc:docMk/>
            <pc:sldMk cId="3631411240" sldId="303"/>
            <ac:spMk id="11" creationId="{62423CA5-E2E1-4789-B759-9906C1C94063}"/>
          </ac:spMkLst>
        </pc:spChg>
        <pc:spChg chg="del">
          <ac:chgData name="JULIO CESAR NEVES CAMPAGNOLO" userId="750bd15f-13b8-43ab-8959-28969de871ce" providerId="ADAL" clId="{F7EC516A-BD96-4990-A5E3-474A8C512CD8}" dt="2023-06-28T15:31:58.686" v="108"/>
          <ac:spMkLst>
            <pc:docMk/>
            <pc:sldMk cId="3631411240" sldId="303"/>
            <ac:spMk id="13" creationId="{73772B81-181F-48B7-8826-4D9686D15DF5}"/>
          </ac:spMkLst>
        </pc:spChg>
        <pc:spChg chg="del">
          <ac:chgData name="JULIO CESAR NEVES CAMPAGNOLO" userId="750bd15f-13b8-43ab-8959-28969de871ce" providerId="ADAL" clId="{F7EC516A-BD96-4990-A5E3-474A8C512CD8}" dt="2023-06-28T15:31:58.686" v="108"/>
          <ac:spMkLst>
            <pc:docMk/>
            <pc:sldMk cId="3631411240" sldId="303"/>
            <ac:spMk id="15" creationId="{B2205F6E-03C6-4E92-877C-E2482F6599AA}"/>
          </ac:spMkLst>
        </pc:spChg>
        <pc:picChg chg="del mod">
          <ac:chgData name="JULIO CESAR NEVES CAMPAGNOLO" userId="750bd15f-13b8-43ab-8959-28969de871ce" providerId="ADAL" clId="{F7EC516A-BD96-4990-A5E3-474A8C512CD8}" dt="2023-06-29T11:41:52.826" v="2407" actId="478"/>
          <ac:picMkLst>
            <pc:docMk/>
            <pc:sldMk cId="3631411240" sldId="303"/>
            <ac:picMk id="4" creationId="{E4F8919E-E2F8-4E48-B838-F182B7F91409}"/>
          </ac:picMkLst>
        </pc:picChg>
        <pc:picChg chg="add mod">
          <ac:chgData name="JULIO CESAR NEVES CAMPAGNOLO" userId="750bd15f-13b8-43ab-8959-28969de871ce" providerId="ADAL" clId="{F7EC516A-BD96-4990-A5E3-474A8C512CD8}" dt="2023-06-29T11:44:20.247" v="2418" actId="14100"/>
          <ac:picMkLst>
            <pc:docMk/>
            <pc:sldMk cId="3631411240" sldId="303"/>
            <ac:picMk id="2050" creationId="{90B9DB4A-35D8-5402-AB51-BBDE3D9681AF}"/>
          </ac:picMkLst>
        </pc:picChg>
        <pc:picChg chg="add mod">
          <ac:chgData name="JULIO CESAR NEVES CAMPAGNOLO" userId="750bd15f-13b8-43ab-8959-28969de871ce" providerId="ADAL" clId="{F7EC516A-BD96-4990-A5E3-474A8C512CD8}" dt="2023-06-29T11:44:31.598" v="2421" actId="14100"/>
          <ac:picMkLst>
            <pc:docMk/>
            <pc:sldMk cId="3631411240" sldId="303"/>
            <ac:picMk id="2052" creationId="{2132336A-8CB7-484C-04A8-66BB9C8EC2D6}"/>
          </ac:picMkLst>
        </pc:picChg>
      </pc:sldChg>
      <pc:sldChg chg="add del">
        <pc:chgData name="JULIO CESAR NEVES CAMPAGNOLO" userId="750bd15f-13b8-43ab-8959-28969de871ce" providerId="ADAL" clId="{F7EC516A-BD96-4990-A5E3-474A8C512CD8}" dt="2023-06-28T15:31:27.026" v="103" actId="47"/>
        <pc:sldMkLst>
          <pc:docMk/>
          <pc:sldMk cId="271032790" sldId="304"/>
        </pc:sldMkLst>
      </pc:sldChg>
      <pc:sldChg chg="del">
        <pc:chgData name="JULIO CESAR NEVES CAMPAGNOLO" userId="750bd15f-13b8-43ab-8959-28969de871ce" providerId="ADAL" clId="{F7EC516A-BD96-4990-A5E3-474A8C512CD8}" dt="2023-06-28T15:25:19.166" v="31" actId="47"/>
        <pc:sldMkLst>
          <pc:docMk/>
          <pc:sldMk cId="1780839994" sldId="304"/>
        </pc:sldMkLst>
      </pc:sldChg>
      <pc:sldChg chg="addSp delSp modSp new del mod ord setBg setClrOvrMap">
        <pc:chgData name="JULIO CESAR NEVES CAMPAGNOLO" userId="750bd15f-13b8-43ab-8959-28969de871ce" providerId="ADAL" clId="{F7EC516A-BD96-4990-A5E3-474A8C512CD8}" dt="2023-07-05T14:03:25.890" v="2422" actId="47"/>
        <pc:sldMkLst>
          <pc:docMk/>
          <pc:sldMk cId="4110737442" sldId="304"/>
        </pc:sldMkLst>
        <pc:spChg chg="mod">
          <ac:chgData name="JULIO CESAR NEVES CAMPAGNOLO" userId="750bd15f-13b8-43ab-8959-28969de871ce" providerId="ADAL" clId="{F7EC516A-BD96-4990-A5E3-474A8C512CD8}" dt="2023-06-28T16:03:28.467" v="637" actId="26606"/>
          <ac:spMkLst>
            <pc:docMk/>
            <pc:sldMk cId="4110737442" sldId="304"/>
            <ac:spMk id="2" creationId="{60850D16-0B50-39EE-23A5-D58AECF8839F}"/>
          </ac:spMkLst>
        </pc:spChg>
        <pc:spChg chg="del">
          <ac:chgData name="JULIO CESAR NEVES CAMPAGNOLO" userId="750bd15f-13b8-43ab-8959-28969de871ce" providerId="ADAL" clId="{F7EC516A-BD96-4990-A5E3-474A8C512CD8}" dt="2023-06-28T16:03:03.998" v="596" actId="26606"/>
          <ac:spMkLst>
            <pc:docMk/>
            <pc:sldMk cId="4110737442" sldId="304"/>
            <ac:spMk id="3" creationId="{9A9EE7BD-BB77-48FD-7CD7-7CB2348D5673}"/>
          </ac:spMkLst>
        </pc:spChg>
        <pc:spChg chg="add del">
          <ac:chgData name="JULIO CESAR NEVES CAMPAGNOLO" userId="750bd15f-13b8-43ab-8959-28969de871ce" providerId="ADAL" clId="{F7EC516A-BD96-4990-A5E3-474A8C512CD8}" dt="2023-06-28T16:03:28.467" v="637" actId="26606"/>
          <ac:spMkLst>
            <pc:docMk/>
            <pc:sldMk cId="4110737442" sldId="304"/>
            <ac:spMk id="20" creationId="{27577DEC-D9A5-404D-9789-702F4319BEC8}"/>
          </ac:spMkLst>
        </pc:spChg>
        <pc:spChg chg="add">
          <ac:chgData name="JULIO CESAR NEVES CAMPAGNOLO" userId="750bd15f-13b8-43ab-8959-28969de871ce" providerId="ADAL" clId="{F7EC516A-BD96-4990-A5E3-474A8C512CD8}" dt="2023-06-28T16:03:28.467" v="637" actId="26606"/>
          <ac:spMkLst>
            <pc:docMk/>
            <pc:sldMk cId="4110737442" sldId="304"/>
            <ac:spMk id="53" creationId="{66D61E08-70C3-48D8-BEA0-787111DC30DA}"/>
          </ac:spMkLst>
        </pc:spChg>
        <pc:spChg chg="add">
          <ac:chgData name="JULIO CESAR NEVES CAMPAGNOLO" userId="750bd15f-13b8-43ab-8959-28969de871ce" providerId="ADAL" clId="{F7EC516A-BD96-4990-A5E3-474A8C512CD8}" dt="2023-06-28T16:03:28.467" v="637" actId="26606"/>
          <ac:spMkLst>
            <pc:docMk/>
            <pc:sldMk cId="4110737442" sldId="304"/>
            <ac:spMk id="55" creationId="{FC55298F-0AE5-478E-AD2B-03C2614C5833}"/>
          </ac:spMkLst>
        </pc:spChg>
        <pc:spChg chg="add">
          <ac:chgData name="JULIO CESAR NEVES CAMPAGNOLO" userId="750bd15f-13b8-43ab-8959-28969de871ce" providerId="ADAL" clId="{F7EC516A-BD96-4990-A5E3-474A8C512CD8}" dt="2023-06-28T16:03:28.467" v="637" actId="26606"/>
          <ac:spMkLst>
            <pc:docMk/>
            <pc:sldMk cId="4110737442" sldId="304"/>
            <ac:spMk id="57" creationId="{C180E4EA-0B63-4779-A895-7E90E71088F3}"/>
          </ac:spMkLst>
        </pc:spChg>
        <pc:spChg chg="add">
          <ac:chgData name="JULIO CESAR NEVES CAMPAGNOLO" userId="750bd15f-13b8-43ab-8959-28969de871ce" providerId="ADAL" clId="{F7EC516A-BD96-4990-A5E3-474A8C512CD8}" dt="2023-06-28T16:03:28.467" v="637" actId="26606"/>
          <ac:spMkLst>
            <pc:docMk/>
            <pc:sldMk cId="4110737442" sldId="304"/>
            <ac:spMk id="59" creationId="{CEE01D9D-3DE8-4EED-B0D3-8F3C79CC7673}"/>
          </ac:spMkLst>
        </pc:spChg>
        <pc:spChg chg="add">
          <ac:chgData name="JULIO CESAR NEVES CAMPAGNOLO" userId="750bd15f-13b8-43ab-8959-28969de871ce" providerId="ADAL" clId="{F7EC516A-BD96-4990-A5E3-474A8C512CD8}" dt="2023-06-28T16:03:28.467" v="637" actId="26606"/>
          <ac:spMkLst>
            <pc:docMk/>
            <pc:sldMk cId="4110737442" sldId="304"/>
            <ac:spMk id="61" creationId="{89AF5CE9-607F-43F4-8983-DCD6DA4051FD}"/>
          </ac:spMkLst>
        </pc:spChg>
        <pc:spChg chg="add">
          <ac:chgData name="JULIO CESAR NEVES CAMPAGNOLO" userId="750bd15f-13b8-43ab-8959-28969de871ce" providerId="ADAL" clId="{F7EC516A-BD96-4990-A5E3-474A8C512CD8}" dt="2023-06-28T16:03:28.467" v="637" actId="26606"/>
          <ac:spMkLst>
            <pc:docMk/>
            <pc:sldMk cId="4110737442" sldId="304"/>
            <ac:spMk id="63" creationId="{6EEA2DBD-9E1E-4521-8C01-F32AD18A89E3}"/>
          </ac:spMkLst>
        </pc:spChg>
        <pc:spChg chg="add">
          <ac:chgData name="JULIO CESAR NEVES CAMPAGNOLO" userId="750bd15f-13b8-43ab-8959-28969de871ce" providerId="ADAL" clId="{F7EC516A-BD96-4990-A5E3-474A8C512CD8}" dt="2023-06-28T16:03:28.467" v="637" actId="26606"/>
          <ac:spMkLst>
            <pc:docMk/>
            <pc:sldMk cId="4110737442" sldId="304"/>
            <ac:spMk id="65" creationId="{15BBD2C1-BA9B-46A9-A27A-33498B169272}"/>
          </ac:spMkLst>
        </pc:spChg>
        <pc:grpChg chg="add del">
          <ac:chgData name="JULIO CESAR NEVES CAMPAGNOLO" userId="750bd15f-13b8-43ab-8959-28969de871ce" providerId="ADAL" clId="{F7EC516A-BD96-4990-A5E3-474A8C512CD8}" dt="2023-06-28T16:03:28.467" v="637" actId="26606"/>
          <ac:grpSpMkLst>
            <pc:docMk/>
            <pc:sldMk cId="4110737442" sldId="304"/>
            <ac:grpSpMk id="8" creationId="{28460BD8-AE3F-4AC9-9D0B-717052AA5D3A}"/>
          </ac:grpSpMkLst>
        </pc:grpChg>
        <pc:grpChg chg="add del">
          <ac:chgData name="JULIO CESAR NEVES CAMPAGNOLO" userId="750bd15f-13b8-43ab-8959-28969de871ce" providerId="ADAL" clId="{F7EC516A-BD96-4990-A5E3-474A8C512CD8}" dt="2023-06-28T16:03:28.467" v="637" actId="26606"/>
          <ac:grpSpMkLst>
            <pc:docMk/>
            <pc:sldMk cId="4110737442" sldId="304"/>
            <ac:grpSpMk id="22" creationId="{CEEA9366-CEA8-4F23-B065-4337F0D836FE}"/>
          </ac:grpSpMkLst>
        </pc:grpChg>
        <pc:grpChg chg="add">
          <ac:chgData name="JULIO CESAR NEVES CAMPAGNOLO" userId="750bd15f-13b8-43ab-8959-28969de871ce" providerId="ADAL" clId="{F7EC516A-BD96-4990-A5E3-474A8C512CD8}" dt="2023-06-28T16:03:28.467" v="637" actId="26606"/>
          <ac:grpSpMkLst>
            <pc:docMk/>
            <pc:sldMk cId="4110737442" sldId="304"/>
            <ac:grpSpMk id="37" creationId="{88C9B83F-64CD-41C1-925F-A08801FFD0BD}"/>
          </ac:grpSpMkLst>
        </pc:grpChg>
        <pc:picChg chg="add">
          <ac:chgData name="JULIO CESAR NEVES CAMPAGNOLO" userId="750bd15f-13b8-43ab-8959-28969de871ce" providerId="ADAL" clId="{F7EC516A-BD96-4990-A5E3-474A8C512CD8}" dt="2023-06-28T16:03:28.467" v="637" actId="26606"/>
          <ac:picMkLst>
            <pc:docMk/>
            <pc:sldMk cId="4110737442" sldId="304"/>
            <ac:picMk id="33" creationId="{6FADC5F8-31EC-222B-024B-EAD3A5B65127}"/>
          </ac:picMkLst>
        </pc:picChg>
        <pc:cxnChg chg="add">
          <ac:chgData name="JULIO CESAR NEVES CAMPAGNOLO" userId="750bd15f-13b8-43ab-8959-28969de871ce" providerId="ADAL" clId="{F7EC516A-BD96-4990-A5E3-474A8C512CD8}" dt="2023-06-28T16:03:28.467" v="637" actId="26606"/>
          <ac:cxnSpMkLst>
            <pc:docMk/>
            <pc:sldMk cId="4110737442" sldId="304"/>
            <ac:cxnSpMk id="49" creationId="{A57C1A16-B8AB-4D99-A195-A38F556A6486}"/>
          </ac:cxnSpMkLst>
        </pc:cxnChg>
        <pc:cxnChg chg="add">
          <ac:chgData name="JULIO CESAR NEVES CAMPAGNOLO" userId="750bd15f-13b8-43ab-8959-28969de871ce" providerId="ADAL" clId="{F7EC516A-BD96-4990-A5E3-474A8C512CD8}" dt="2023-06-28T16:03:28.467" v="637" actId="26606"/>
          <ac:cxnSpMkLst>
            <pc:docMk/>
            <pc:sldMk cId="4110737442" sldId="304"/>
            <ac:cxnSpMk id="51" creationId="{F8A9B20B-D1DD-4573-B5EC-558029519236}"/>
          </ac:cxnSpMkLst>
        </pc:cxnChg>
      </pc:sldChg>
      <pc:sldChg chg="new del">
        <pc:chgData name="JULIO CESAR NEVES CAMPAGNOLO" userId="750bd15f-13b8-43ab-8959-28969de871ce" providerId="ADAL" clId="{F7EC516A-BD96-4990-A5E3-474A8C512CD8}" dt="2023-06-28T16:05:40.965" v="642" actId="47"/>
        <pc:sldMkLst>
          <pc:docMk/>
          <pc:sldMk cId="2202022216" sldId="305"/>
        </pc:sldMkLst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2783170976" sldId="305"/>
        </pc:sldMkLst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235392442" sldId="306"/>
        </pc:sldMkLst>
      </pc:sldChg>
      <pc:sldChg chg="add del">
        <pc:chgData name="JULIO CESAR NEVES CAMPAGNOLO" userId="750bd15f-13b8-43ab-8959-28969de871ce" providerId="ADAL" clId="{F7EC516A-BD96-4990-A5E3-474A8C512CD8}" dt="2023-06-28T16:05:41.596" v="643" actId="47"/>
        <pc:sldMkLst>
          <pc:docMk/>
          <pc:sldMk cId="1703904312" sldId="306"/>
        </pc:sldMkLst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4190836293" sldId="307"/>
        </pc:sldMkLst>
      </pc:sldChg>
      <pc:sldChg chg="add del ord modAnim">
        <pc:chgData name="JULIO CESAR NEVES CAMPAGNOLO" userId="750bd15f-13b8-43ab-8959-28969de871ce" providerId="ADAL" clId="{F7EC516A-BD96-4990-A5E3-474A8C512CD8}" dt="2023-07-05T14:03:25.890" v="2422" actId="47"/>
        <pc:sldMkLst>
          <pc:docMk/>
          <pc:sldMk cId="4210311141" sldId="307"/>
        </pc:sldMkLst>
      </pc:sldChg>
      <pc:sldChg chg="add del">
        <pc:chgData name="JULIO CESAR NEVES CAMPAGNOLO" userId="750bd15f-13b8-43ab-8959-28969de871ce" providerId="ADAL" clId="{F7EC516A-BD96-4990-A5E3-474A8C512CD8}" dt="2023-06-28T16:08:26.754" v="667" actId="47"/>
        <pc:sldMkLst>
          <pc:docMk/>
          <pc:sldMk cId="2101944879" sldId="308"/>
        </pc:sldMkLst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3648134001" sldId="308"/>
        </pc:sldMkLst>
      </pc:sldChg>
      <pc:sldChg chg="modSp add del mod ord modAnim">
        <pc:chgData name="JULIO CESAR NEVES CAMPAGNOLO" userId="750bd15f-13b8-43ab-8959-28969de871ce" providerId="ADAL" clId="{F7EC516A-BD96-4990-A5E3-474A8C512CD8}" dt="2023-07-05T14:03:25.890" v="2422" actId="47"/>
        <pc:sldMkLst>
          <pc:docMk/>
          <pc:sldMk cId="439917198" sldId="309"/>
        </pc:sldMkLst>
        <pc:spChg chg="mod">
          <ac:chgData name="JULIO CESAR NEVES CAMPAGNOLO" userId="750bd15f-13b8-43ab-8959-28969de871ce" providerId="ADAL" clId="{F7EC516A-BD96-4990-A5E3-474A8C512CD8}" dt="2023-06-28T16:24:56.562" v="1761" actId="1076"/>
          <ac:spMkLst>
            <pc:docMk/>
            <pc:sldMk cId="439917198" sldId="309"/>
            <ac:spMk id="2" creationId="{BD5FC1AA-7CE9-4033-9ECB-EC01E016FDC6}"/>
          </ac:spMkLst>
        </pc:spChg>
        <pc:spChg chg="mod">
          <ac:chgData name="JULIO CESAR NEVES CAMPAGNOLO" userId="750bd15f-13b8-43ab-8959-28969de871ce" providerId="ADAL" clId="{F7EC516A-BD96-4990-A5E3-474A8C512CD8}" dt="2023-06-28T17:01:16.867" v="2350" actId="14"/>
          <ac:spMkLst>
            <pc:docMk/>
            <pc:sldMk cId="439917198" sldId="309"/>
            <ac:spMk id="3" creationId="{08A39929-F941-4EA8-803E-1914FD4D11F7}"/>
          </ac:spMkLst>
        </pc:spChg>
        <pc:picChg chg="mod">
          <ac:chgData name="JULIO CESAR NEVES CAMPAGNOLO" userId="750bd15f-13b8-43ab-8959-28969de871ce" providerId="ADAL" clId="{F7EC516A-BD96-4990-A5E3-474A8C512CD8}" dt="2023-06-28T16:35:33.344" v="1970" actId="14100"/>
          <ac:picMkLst>
            <pc:docMk/>
            <pc:sldMk cId="439917198" sldId="309"/>
            <ac:picMk id="5130" creationId="{472FF871-56DD-4236-9450-198D7AE34C63}"/>
          </ac:picMkLst>
        </pc:picChg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1345925554" sldId="309"/>
        </pc:sldMkLst>
      </pc:sldChg>
      <pc:sldChg chg="del">
        <pc:chgData name="JULIO CESAR NEVES CAMPAGNOLO" userId="750bd15f-13b8-43ab-8959-28969de871ce" providerId="ADAL" clId="{F7EC516A-BD96-4990-A5E3-474A8C512CD8}" dt="2023-06-28T15:25:28.277" v="32" actId="47"/>
        <pc:sldMkLst>
          <pc:docMk/>
          <pc:sldMk cId="976686953" sldId="310"/>
        </pc:sldMkLst>
      </pc:sldChg>
      <pc:sldChg chg="modSp add del mod ord modAnim">
        <pc:chgData name="JULIO CESAR NEVES CAMPAGNOLO" userId="750bd15f-13b8-43ab-8959-28969de871ce" providerId="ADAL" clId="{F7EC516A-BD96-4990-A5E3-474A8C512CD8}" dt="2023-07-05T14:03:25.890" v="2422" actId="47"/>
        <pc:sldMkLst>
          <pc:docMk/>
          <pc:sldMk cId="1601065789" sldId="310"/>
        </pc:sldMkLst>
        <pc:spChg chg="mod">
          <ac:chgData name="JULIO CESAR NEVES CAMPAGNOLO" userId="750bd15f-13b8-43ab-8959-28969de871ce" providerId="ADAL" clId="{F7EC516A-BD96-4990-A5E3-474A8C512CD8}" dt="2023-06-28T17:01:53.465" v="2357" actId="14100"/>
          <ac:spMkLst>
            <pc:docMk/>
            <pc:sldMk cId="1601065789" sldId="310"/>
            <ac:spMk id="3" creationId="{574E817C-A0D2-4AA7-ADBC-C96EDD4F9ACF}"/>
          </ac:spMkLst>
        </pc:spChg>
      </pc:sldChg>
      <pc:sldChg chg="modSp add del mod ord modAnim">
        <pc:chgData name="JULIO CESAR NEVES CAMPAGNOLO" userId="750bd15f-13b8-43ab-8959-28969de871ce" providerId="ADAL" clId="{F7EC516A-BD96-4990-A5E3-474A8C512CD8}" dt="2023-07-05T14:03:25.890" v="2422" actId="47"/>
        <pc:sldMkLst>
          <pc:docMk/>
          <pc:sldMk cId="1636979559" sldId="311"/>
        </pc:sldMkLst>
        <pc:spChg chg="mod">
          <ac:chgData name="JULIO CESAR NEVES CAMPAGNOLO" userId="750bd15f-13b8-43ab-8959-28969de871ce" providerId="ADAL" clId="{F7EC516A-BD96-4990-A5E3-474A8C512CD8}" dt="2023-06-28T16:35:52.454" v="1972" actId="1076"/>
          <ac:spMkLst>
            <pc:docMk/>
            <pc:sldMk cId="1636979559" sldId="311"/>
            <ac:spMk id="2" creationId="{EC88D93F-A979-4738-B566-F5DFC2EBB03D}"/>
          </ac:spMkLst>
        </pc:spChg>
        <pc:spChg chg="mod">
          <ac:chgData name="JULIO CESAR NEVES CAMPAGNOLO" userId="750bd15f-13b8-43ab-8959-28969de871ce" providerId="ADAL" clId="{F7EC516A-BD96-4990-A5E3-474A8C512CD8}" dt="2023-06-28T16:36:47.661" v="1997" actId="27636"/>
          <ac:spMkLst>
            <pc:docMk/>
            <pc:sldMk cId="1636979559" sldId="311"/>
            <ac:spMk id="3" creationId="{DB12C6D6-5628-4B1A-9401-D4C40B7AF049}"/>
          </ac:spMkLst>
        </pc:spChg>
        <pc:cxnChg chg="mod">
          <ac:chgData name="JULIO CESAR NEVES CAMPAGNOLO" userId="750bd15f-13b8-43ab-8959-28969de871ce" providerId="ADAL" clId="{F7EC516A-BD96-4990-A5E3-474A8C512CD8}" dt="2023-06-28T16:36:00.071" v="1975" actId="14100"/>
          <ac:cxnSpMkLst>
            <pc:docMk/>
            <pc:sldMk cId="1636979559" sldId="311"/>
            <ac:cxnSpMk id="5" creationId="{B7791360-CF25-42A6-86F5-A0C16854C9C8}"/>
          </ac:cxnSpMkLst>
        </pc:cxnChg>
        <pc:cxnChg chg="mod">
          <ac:chgData name="JULIO CESAR NEVES CAMPAGNOLO" userId="750bd15f-13b8-43ab-8959-28969de871ce" providerId="ADAL" clId="{F7EC516A-BD96-4990-A5E3-474A8C512CD8}" dt="2023-06-28T16:36:37.437" v="1993" actId="1076"/>
          <ac:cxnSpMkLst>
            <pc:docMk/>
            <pc:sldMk cId="1636979559" sldId="311"/>
            <ac:cxnSpMk id="10" creationId="{970F0663-7B58-4219-9E71-A505959C277D}"/>
          </ac:cxnSpMkLst>
        </pc:cxnChg>
      </pc:sldChg>
      <pc:sldChg chg="modSp add del mod modAnim">
        <pc:chgData name="JULIO CESAR NEVES CAMPAGNOLO" userId="750bd15f-13b8-43ab-8959-28969de871ce" providerId="ADAL" clId="{F7EC516A-BD96-4990-A5E3-474A8C512CD8}" dt="2023-06-28T16:38:52.461" v="2034" actId="47"/>
        <pc:sldMkLst>
          <pc:docMk/>
          <pc:sldMk cId="476802738" sldId="312"/>
        </pc:sldMkLst>
        <pc:spChg chg="mod">
          <ac:chgData name="JULIO CESAR NEVES CAMPAGNOLO" userId="750bd15f-13b8-43ab-8959-28969de871ce" providerId="ADAL" clId="{F7EC516A-BD96-4990-A5E3-474A8C512CD8}" dt="2023-06-28T16:38:44.492" v="2033" actId="1076"/>
          <ac:spMkLst>
            <pc:docMk/>
            <pc:sldMk cId="476802738" sldId="312"/>
            <ac:spMk id="2" creationId="{A30E42E2-0DEE-4C72-80DB-902D13D44DB4}"/>
          </ac:spMkLst>
        </pc:spChg>
        <pc:spChg chg="mod">
          <ac:chgData name="JULIO CESAR NEVES CAMPAGNOLO" userId="750bd15f-13b8-43ab-8959-28969de871ce" providerId="ADAL" clId="{F7EC516A-BD96-4990-A5E3-474A8C512CD8}" dt="2023-06-28T16:38:25.307" v="2032" actId="1038"/>
          <ac:spMkLst>
            <pc:docMk/>
            <pc:sldMk cId="476802738" sldId="312"/>
            <ac:spMk id="5" creationId="{7C9CED9D-E761-48AE-9481-1B0F13C2394B}"/>
          </ac:spMkLst>
        </pc:spChg>
        <pc:spChg chg="mod">
          <ac:chgData name="JULIO CESAR NEVES CAMPAGNOLO" userId="750bd15f-13b8-43ab-8959-28969de871ce" providerId="ADAL" clId="{F7EC516A-BD96-4990-A5E3-474A8C512CD8}" dt="2023-06-28T16:37:58.218" v="2007" actId="1076"/>
          <ac:spMkLst>
            <pc:docMk/>
            <pc:sldMk cId="476802738" sldId="312"/>
            <ac:spMk id="6" creationId="{9BBF793E-A2F4-4A4D-AC4F-BFE922FC8161}"/>
          </ac:spMkLst>
        </pc:spChg>
        <pc:spChg chg="mod">
          <ac:chgData name="JULIO CESAR NEVES CAMPAGNOLO" userId="750bd15f-13b8-43ab-8959-28969de871ce" providerId="ADAL" clId="{F7EC516A-BD96-4990-A5E3-474A8C512CD8}" dt="2023-06-28T16:38:12.456" v="2009" actId="1076"/>
          <ac:spMkLst>
            <pc:docMk/>
            <pc:sldMk cId="476802738" sldId="312"/>
            <ac:spMk id="7" creationId="{FA9B3669-0918-44B1-B656-FA5C3BD582BD}"/>
          </ac:spMkLst>
        </pc:spChg>
        <pc:spChg chg="mod">
          <ac:chgData name="JULIO CESAR NEVES CAMPAGNOLO" userId="750bd15f-13b8-43ab-8959-28969de871ce" providerId="ADAL" clId="{F7EC516A-BD96-4990-A5E3-474A8C512CD8}" dt="2023-06-28T16:38:12.456" v="2009" actId="1076"/>
          <ac:spMkLst>
            <pc:docMk/>
            <pc:sldMk cId="476802738" sldId="312"/>
            <ac:spMk id="10" creationId="{AC477C32-FF2C-4C7B-A817-D1B761B8735C}"/>
          </ac:spMkLst>
        </pc:spChg>
        <pc:spChg chg="mod">
          <ac:chgData name="JULIO CESAR NEVES CAMPAGNOLO" userId="750bd15f-13b8-43ab-8959-28969de871ce" providerId="ADAL" clId="{F7EC516A-BD96-4990-A5E3-474A8C512CD8}" dt="2023-06-28T16:38:25.307" v="2032" actId="1038"/>
          <ac:spMkLst>
            <pc:docMk/>
            <pc:sldMk cId="476802738" sldId="312"/>
            <ac:spMk id="14" creationId="{1405618F-DAF6-4253-B3A5-B14660D6866C}"/>
          </ac:spMkLst>
        </pc:spChg>
        <pc:picChg chg="mod">
          <ac:chgData name="JULIO CESAR NEVES CAMPAGNOLO" userId="750bd15f-13b8-43ab-8959-28969de871ce" providerId="ADAL" clId="{F7EC516A-BD96-4990-A5E3-474A8C512CD8}" dt="2023-06-28T16:38:25.307" v="2032" actId="1038"/>
          <ac:picMkLst>
            <pc:docMk/>
            <pc:sldMk cId="476802738" sldId="312"/>
            <ac:picMk id="8196" creationId="{83E65FF8-1F67-44F9-ACDE-DD87D90466BF}"/>
          </ac:picMkLst>
        </pc:picChg>
        <pc:cxnChg chg="mod">
          <ac:chgData name="JULIO CESAR NEVES CAMPAGNOLO" userId="750bd15f-13b8-43ab-8959-28969de871ce" providerId="ADAL" clId="{F7EC516A-BD96-4990-A5E3-474A8C512CD8}" dt="2023-06-28T16:38:04.998" v="2008" actId="14100"/>
          <ac:cxnSpMkLst>
            <pc:docMk/>
            <pc:sldMk cId="476802738" sldId="312"/>
            <ac:cxnSpMk id="9" creationId="{E2EE9917-8714-4022-9B72-318933C9D5B1}"/>
          </ac:cxnSpMkLst>
        </pc:cxnChg>
        <pc:cxnChg chg="mod">
          <ac:chgData name="JULIO CESAR NEVES CAMPAGNOLO" userId="750bd15f-13b8-43ab-8959-28969de871ce" providerId="ADAL" clId="{F7EC516A-BD96-4990-A5E3-474A8C512CD8}" dt="2023-06-28T16:38:12.456" v="2009" actId="1076"/>
          <ac:cxnSpMkLst>
            <pc:docMk/>
            <pc:sldMk cId="476802738" sldId="312"/>
            <ac:cxnSpMk id="12" creationId="{8B8E2F26-47E2-4766-98B3-BF39E75A7BA4}"/>
          </ac:cxnSpMkLst>
        </pc:cxnChg>
      </pc:sldChg>
      <pc:sldChg chg="modSp add del mod ord">
        <pc:chgData name="JULIO CESAR NEVES CAMPAGNOLO" userId="750bd15f-13b8-43ab-8959-28969de871ce" providerId="ADAL" clId="{F7EC516A-BD96-4990-A5E3-474A8C512CD8}" dt="2023-07-05T14:03:25.890" v="2422" actId="47"/>
        <pc:sldMkLst>
          <pc:docMk/>
          <pc:sldMk cId="3183359866" sldId="313"/>
        </pc:sldMkLst>
        <pc:spChg chg="mod">
          <ac:chgData name="JULIO CESAR NEVES CAMPAGNOLO" userId="750bd15f-13b8-43ab-8959-28969de871ce" providerId="ADAL" clId="{F7EC516A-BD96-4990-A5E3-474A8C512CD8}" dt="2023-06-28T16:37:12.624" v="1998" actId="1076"/>
          <ac:spMkLst>
            <pc:docMk/>
            <pc:sldMk cId="3183359866" sldId="313"/>
            <ac:spMk id="5" creationId="{B27A4DF5-3995-4F92-9794-431DD50486BF}"/>
          </ac:spMkLst>
        </pc:spChg>
        <pc:spChg chg="mod">
          <ac:chgData name="JULIO CESAR NEVES CAMPAGNOLO" userId="750bd15f-13b8-43ab-8959-28969de871ce" providerId="ADAL" clId="{F7EC516A-BD96-4990-A5E3-474A8C512CD8}" dt="2023-06-28T16:37:18.102" v="2003" actId="27636"/>
          <ac:spMkLst>
            <pc:docMk/>
            <pc:sldMk cId="3183359866" sldId="313"/>
            <ac:spMk id="6" creationId="{44F13702-A3D7-4CA6-90EE-4D9E37F5AFE9}"/>
          </ac:spMkLst>
        </pc:spChg>
      </pc:sldChg>
      <pc:sldChg chg="add del ord">
        <pc:chgData name="JULIO CESAR NEVES CAMPAGNOLO" userId="750bd15f-13b8-43ab-8959-28969de871ce" providerId="ADAL" clId="{F7EC516A-BD96-4990-A5E3-474A8C512CD8}" dt="2023-07-05T14:03:25.890" v="2422" actId="47"/>
        <pc:sldMkLst>
          <pc:docMk/>
          <pc:sldMk cId="1624239469" sldId="314"/>
        </pc:sldMkLst>
      </pc:sldChg>
      <pc:sldChg chg="add del ord">
        <pc:chgData name="JULIO CESAR NEVES CAMPAGNOLO" userId="750bd15f-13b8-43ab-8959-28969de871ce" providerId="ADAL" clId="{F7EC516A-BD96-4990-A5E3-474A8C512CD8}" dt="2023-07-05T14:03:25.890" v="2422" actId="47"/>
        <pc:sldMkLst>
          <pc:docMk/>
          <pc:sldMk cId="2038871862" sldId="315"/>
        </pc:sldMkLst>
      </pc:sldChg>
      <pc:sldChg chg="modSp add del mod ord">
        <pc:chgData name="JULIO CESAR NEVES CAMPAGNOLO" userId="750bd15f-13b8-43ab-8959-28969de871ce" providerId="ADAL" clId="{F7EC516A-BD96-4990-A5E3-474A8C512CD8}" dt="2023-07-05T14:03:25.890" v="2422" actId="47"/>
        <pc:sldMkLst>
          <pc:docMk/>
          <pc:sldMk cId="541966600" sldId="316"/>
        </pc:sldMkLst>
        <pc:spChg chg="mod">
          <ac:chgData name="JULIO CESAR NEVES CAMPAGNOLO" userId="750bd15f-13b8-43ab-8959-28969de871ce" providerId="ADAL" clId="{F7EC516A-BD96-4990-A5E3-474A8C512CD8}" dt="2023-06-28T16:09:02.610" v="668" actId="1076"/>
          <ac:spMkLst>
            <pc:docMk/>
            <pc:sldMk cId="541966600" sldId="316"/>
            <ac:spMk id="2" creationId="{F0C9C01B-6721-47DC-A71C-C6252D06478F}"/>
          </ac:spMkLst>
        </pc:spChg>
        <pc:spChg chg="mod">
          <ac:chgData name="JULIO CESAR NEVES CAMPAGNOLO" userId="750bd15f-13b8-43ab-8959-28969de871ce" providerId="ADAL" clId="{F7EC516A-BD96-4990-A5E3-474A8C512CD8}" dt="2023-06-28T16:09:52.654" v="700" actId="403"/>
          <ac:spMkLst>
            <pc:docMk/>
            <pc:sldMk cId="541966600" sldId="316"/>
            <ac:spMk id="3" creationId="{82D9BBD8-E2F0-4E62-B48C-CDCA08FACC7E}"/>
          </ac:spMkLst>
        </pc:spChg>
        <pc:picChg chg="mod">
          <ac:chgData name="JULIO CESAR NEVES CAMPAGNOLO" userId="750bd15f-13b8-43ab-8959-28969de871ce" providerId="ADAL" clId="{F7EC516A-BD96-4990-A5E3-474A8C512CD8}" dt="2023-06-28T16:09:25.549" v="675" actId="1076"/>
          <ac:picMkLst>
            <pc:docMk/>
            <pc:sldMk cId="541966600" sldId="316"/>
            <ac:picMk id="5" creationId="{3FEF75A2-AF1F-48C7-8D69-4745CCC82865}"/>
          </ac:picMkLst>
        </pc:picChg>
        <pc:picChg chg="mod">
          <ac:chgData name="JULIO CESAR NEVES CAMPAGNOLO" userId="750bd15f-13b8-43ab-8959-28969de871ce" providerId="ADAL" clId="{F7EC516A-BD96-4990-A5E3-474A8C512CD8}" dt="2023-06-28T16:09:37.124" v="698" actId="1038"/>
          <ac:picMkLst>
            <pc:docMk/>
            <pc:sldMk cId="541966600" sldId="316"/>
            <ac:picMk id="1026" creationId="{B692040C-24DE-4120-B732-EBB50D802301}"/>
          </ac:picMkLst>
        </pc:picChg>
      </pc:sldChg>
      <pc:sldChg chg="modSp add del mod ord">
        <pc:chgData name="JULIO CESAR NEVES CAMPAGNOLO" userId="750bd15f-13b8-43ab-8959-28969de871ce" providerId="ADAL" clId="{F7EC516A-BD96-4990-A5E3-474A8C512CD8}" dt="2023-07-05T14:03:25.890" v="2422" actId="47"/>
        <pc:sldMkLst>
          <pc:docMk/>
          <pc:sldMk cId="1577847574" sldId="317"/>
        </pc:sldMkLst>
        <pc:spChg chg="mod">
          <ac:chgData name="JULIO CESAR NEVES CAMPAGNOLO" userId="750bd15f-13b8-43ab-8959-28969de871ce" providerId="ADAL" clId="{F7EC516A-BD96-4990-A5E3-474A8C512CD8}" dt="2023-06-28T16:24:17.403" v="1697" actId="20577"/>
          <ac:spMkLst>
            <pc:docMk/>
            <pc:sldMk cId="1577847574" sldId="317"/>
            <ac:spMk id="2" creationId="{4E3662D9-1A46-459B-9861-6035781C22AF}"/>
          </ac:spMkLst>
        </pc:spChg>
        <pc:spChg chg="mod">
          <ac:chgData name="JULIO CESAR NEVES CAMPAGNOLO" userId="750bd15f-13b8-43ab-8959-28969de871ce" providerId="ADAL" clId="{F7EC516A-BD96-4990-A5E3-474A8C512CD8}" dt="2023-06-28T16:24:08.504" v="1690" actId="20577"/>
          <ac:spMkLst>
            <pc:docMk/>
            <pc:sldMk cId="1577847574" sldId="317"/>
            <ac:spMk id="3" creationId="{F625C976-3747-4E83-BB64-D95636CF6020}"/>
          </ac:spMkLst>
        </pc:spChg>
        <pc:picChg chg="mod">
          <ac:chgData name="JULIO CESAR NEVES CAMPAGNOLO" userId="750bd15f-13b8-43ab-8959-28969de871ce" providerId="ADAL" clId="{F7EC516A-BD96-4990-A5E3-474A8C512CD8}" dt="2023-06-28T16:24:14.567" v="1695" actId="1036"/>
          <ac:picMkLst>
            <pc:docMk/>
            <pc:sldMk cId="1577847574" sldId="317"/>
            <ac:picMk id="4098" creationId="{D3F6DD17-90F8-40B0-8EB6-150026E3C432}"/>
          </ac:picMkLst>
        </pc:picChg>
        <pc:picChg chg="mod">
          <ac:chgData name="JULIO CESAR NEVES CAMPAGNOLO" userId="750bd15f-13b8-43ab-8959-28969de871ce" providerId="ADAL" clId="{F7EC516A-BD96-4990-A5E3-474A8C512CD8}" dt="2023-06-28T16:24:43.496" v="1760" actId="1037"/>
          <ac:picMkLst>
            <pc:docMk/>
            <pc:sldMk cId="1577847574" sldId="317"/>
            <ac:picMk id="4100" creationId="{BC47EFCE-64FF-4D4E-ADC6-9A95A93B7EEE}"/>
          </ac:picMkLst>
        </pc:picChg>
      </pc:sldChg>
      <pc:sldChg chg="modSp add del mod ord">
        <pc:chgData name="JULIO CESAR NEVES CAMPAGNOLO" userId="750bd15f-13b8-43ab-8959-28969de871ce" providerId="ADAL" clId="{F7EC516A-BD96-4990-A5E3-474A8C512CD8}" dt="2023-07-05T14:03:25.890" v="2422" actId="47"/>
        <pc:sldMkLst>
          <pc:docMk/>
          <pc:sldMk cId="3693598662" sldId="318"/>
        </pc:sldMkLst>
        <pc:spChg chg="mod">
          <ac:chgData name="JULIO CESAR NEVES CAMPAGNOLO" userId="750bd15f-13b8-43ab-8959-28969de871ce" providerId="ADAL" clId="{F7EC516A-BD96-4990-A5E3-474A8C512CD8}" dt="2023-06-28T16:10:21.816" v="703" actId="1076"/>
          <ac:spMkLst>
            <pc:docMk/>
            <pc:sldMk cId="3693598662" sldId="318"/>
            <ac:spMk id="2" creationId="{F0C9C01B-6721-47DC-A71C-C6252D06478F}"/>
          </ac:spMkLst>
        </pc:spChg>
        <pc:picChg chg="mod">
          <ac:chgData name="JULIO CESAR NEVES CAMPAGNOLO" userId="750bd15f-13b8-43ab-8959-28969de871ce" providerId="ADAL" clId="{F7EC516A-BD96-4990-A5E3-474A8C512CD8}" dt="2023-06-28T16:10:35.865" v="706" actId="14100"/>
          <ac:picMkLst>
            <pc:docMk/>
            <pc:sldMk cId="3693598662" sldId="318"/>
            <ac:picMk id="11" creationId="{44124ADE-CC36-420D-AF2E-E6323BCB3FC7}"/>
          </ac:picMkLst>
        </pc:picChg>
      </pc:sldChg>
      <pc:sldChg chg="addSp delSp modSp new del mod ord setBg">
        <pc:chgData name="JULIO CESAR NEVES CAMPAGNOLO" userId="750bd15f-13b8-43ab-8959-28969de871ce" providerId="ADAL" clId="{F7EC516A-BD96-4990-A5E3-474A8C512CD8}" dt="2023-07-05T14:03:25.890" v="2422" actId="47"/>
        <pc:sldMkLst>
          <pc:docMk/>
          <pc:sldMk cId="1640712133" sldId="319"/>
        </pc:sldMkLst>
        <pc:spChg chg="mod">
          <ac:chgData name="JULIO CESAR NEVES CAMPAGNOLO" userId="750bd15f-13b8-43ab-8959-28969de871ce" providerId="ADAL" clId="{F7EC516A-BD96-4990-A5E3-474A8C512CD8}" dt="2023-06-28T16:19:07.963" v="1205" actId="27636"/>
          <ac:spMkLst>
            <pc:docMk/>
            <pc:sldMk cId="1640712133" sldId="319"/>
            <ac:spMk id="2" creationId="{322AFF7A-175C-D9DA-C8D8-34CE8B9119F4}"/>
          </ac:spMkLst>
        </pc:spChg>
        <pc:spChg chg="mod ord">
          <ac:chgData name="JULIO CESAR NEVES CAMPAGNOLO" userId="750bd15f-13b8-43ab-8959-28969de871ce" providerId="ADAL" clId="{F7EC516A-BD96-4990-A5E3-474A8C512CD8}" dt="2023-06-28T16:19:25.832" v="1210" actId="14100"/>
          <ac:spMkLst>
            <pc:docMk/>
            <pc:sldMk cId="1640712133" sldId="319"/>
            <ac:spMk id="3" creationId="{010260DE-B5D7-8DC7-9BD1-00BCB75E687F}"/>
          </ac:spMkLst>
        </pc:spChg>
        <pc:spChg chg="add del">
          <ac:chgData name="JULIO CESAR NEVES CAMPAGNOLO" userId="750bd15f-13b8-43ab-8959-28969de871ce" providerId="ADAL" clId="{F7EC516A-BD96-4990-A5E3-474A8C512CD8}" dt="2023-06-28T16:17:56.005" v="1174" actId="26606"/>
          <ac:spMkLst>
            <pc:docMk/>
            <pc:sldMk cId="1640712133" sldId="319"/>
            <ac:spMk id="6153" creationId="{F9CBB306-8362-4E9F-8E8F-724CB89A5365}"/>
          </ac:spMkLst>
        </pc:spChg>
        <pc:spChg chg="add del">
          <ac:chgData name="JULIO CESAR NEVES CAMPAGNOLO" userId="750bd15f-13b8-43ab-8959-28969de871ce" providerId="ADAL" clId="{F7EC516A-BD96-4990-A5E3-474A8C512CD8}" dt="2023-06-28T16:17:56.005" v="1174" actId="26606"/>
          <ac:spMkLst>
            <pc:docMk/>
            <pc:sldMk cId="1640712133" sldId="319"/>
            <ac:spMk id="6155" creationId="{F19F8C88-9B7E-4596-8D09-DF90F41CA9EB}"/>
          </ac:spMkLst>
        </pc:spChg>
        <pc:spChg chg="add del">
          <ac:chgData name="JULIO CESAR NEVES CAMPAGNOLO" userId="750bd15f-13b8-43ab-8959-28969de871ce" providerId="ADAL" clId="{F7EC516A-BD96-4990-A5E3-474A8C512CD8}" dt="2023-06-28T16:17:56.005" v="1174" actId="26606"/>
          <ac:spMkLst>
            <pc:docMk/>
            <pc:sldMk cId="1640712133" sldId="319"/>
            <ac:spMk id="6157" creationId="{CDFCE3EB-D8EE-4ECA-9D06-6979FD3555DC}"/>
          </ac:spMkLst>
        </pc:spChg>
        <pc:spChg chg="add del">
          <ac:chgData name="JULIO CESAR NEVES CAMPAGNOLO" userId="750bd15f-13b8-43ab-8959-28969de871ce" providerId="ADAL" clId="{F7EC516A-BD96-4990-A5E3-474A8C512CD8}" dt="2023-06-28T16:17:56.005" v="1174" actId="26606"/>
          <ac:spMkLst>
            <pc:docMk/>
            <pc:sldMk cId="1640712133" sldId="319"/>
            <ac:spMk id="6159" creationId="{F80DA0B5-A290-4512-A78A-252BC48294E8}"/>
          </ac:spMkLst>
        </pc:spChg>
        <pc:spChg chg="add del">
          <ac:chgData name="JULIO CESAR NEVES CAMPAGNOLO" userId="750bd15f-13b8-43ab-8959-28969de871ce" providerId="ADAL" clId="{F7EC516A-BD96-4990-A5E3-474A8C512CD8}" dt="2023-06-28T16:17:56.005" v="1174" actId="26606"/>
          <ac:spMkLst>
            <pc:docMk/>
            <pc:sldMk cId="1640712133" sldId="319"/>
            <ac:spMk id="6161" creationId="{2C020F0B-C1D1-4E35-8674-2F6D2EB48867}"/>
          </ac:spMkLst>
        </pc:spChg>
        <pc:spChg chg="add del">
          <ac:chgData name="JULIO CESAR NEVES CAMPAGNOLO" userId="750bd15f-13b8-43ab-8959-28969de871ce" providerId="ADAL" clId="{F7EC516A-BD96-4990-A5E3-474A8C512CD8}" dt="2023-06-28T16:17:56.005" v="1174" actId="26606"/>
          <ac:spMkLst>
            <pc:docMk/>
            <pc:sldMk cId="1640712133" sldId="319"/>
            <ac:spMk id="6163" creationId="{45A9F879-5728-4241-84BE-EBFBB9D63DBC}"/>
          </ac:spMkLst>
        </pc:spChg>
        <pc:spChg chg="add del">
          <ac:chgData name="JULIO CESAR NEVES CAMPAGNOLO" userId="750bd15f-13b8-43ab-8959-28969de871ce" providerId="ADAL" clId="{F7EC516A-BD96-4990-A5E3-474A8C512CD8}" dt="2023-06-28T16:17:56.005" v="1174" actId="26606"/>
          <ac:spMkLst>
            <pc:docMk/>
            <pc:sldMk cId="1640712133" sldId="319"/>
            <ac:spMk id="6169" creationId="{0F30D126-B32B-40C9-84A3-C2FAD3B515F6}"/>
          </ac:spMkLst>
        </pc:spChg>
        <pc:spChg chg="add del">
          <ac:chgData name="JULIO CESAR NEVES CAMPAGNOLO" userId="750bd15f-13b8-43ab-8959-28969de871ce" providerId="ADAL" clId="{F7EC516A-BD96-4990-A5E3-474A8C512CD8}" dt="2023-06-28T16:18:31.018" v="1185" actId="26606"/>
          <ac:spMkLst>
            <pc:docMk/>
            <pc:sldMk cId="1640712133" sldId="319"/>
            <ac:spMk id="6174" creationId="{531A1158-931F-4682-A085-AF74D62041EB}"/>
          </ac:spMkLst>
        </pc:spChg>
        <pc:spChg chg="add">
          <ac:chgData name="JULIO CESAR NEVES CAMPAGNOLO" userId="750bd15f-13b8-43ab-8959-28969de871ce" providerId="ADAL" clId="{F7EC516A-BD96-4990-A5E3-474A8C512CD8}" dt="2023-06-28T16:18:31.018" v="1185" actId="26606"/>
          <ac:spMkLst>
            <pc:docMk/>
            <pc:sldMk cId="1640712133" sldId="319"/>
            <ac:spMk id="6191" creationId="{F9CBB306-8362-4E9F-8E8F-724CB89A5365}"/>
          </ac:spMkLst>
        </pc:spChg>
        <pc:spChg chg="add">
          <ac:chgData name="JULIO CESAR NEVES CAMPAGNOLO" userId="750bd15f-13b8-43ab-8959-28969de871ce" providerId="ADAL" clId="{F7EC516A-BD96-4990-A5E3-474A8C512CD8}" dt="2023-06-28T16:18:31.018" v="1185" actId="26606"/>
          <ac:spMkLst>
            <pc:docMk/>
            <pc:sldMk cId="1640712133" sldId="319"/>
            <ac:spMk id="6193" creationId="{F19F8C88-9B7E-4596-8D09-DF90F41CA9EB}"/>
          </ac:spMkLst>
        </pc:spChg>
        <pc:spChg chg="add">
          <ac:chgData name="JULIO CESAR NEVES CAMPAGNOLO" userId="750bd15f-13b8-43ab-8959-28969de871ce" providerId="ADAL" clId="{F7EC516A-BD96-4990-A5E3-474A8C512CD8}" dt="2023-06-28T16:18:31.018" v="1185" actId="26606"/>
          <ac:spMkLst>
            <pc:docMk/>
            <pc:sldMk cId="1640712133" sldId="319"/>
            <ac:spMk id="6195" creationId="{CDFCE3EB-D8EE-4ECA-9D06-6979FD3555DC}"/>
          </ac:spMkLst>
        </pc:spChg>
        <pc:spChg chg="add">
          <ac:chgData name="JULIO CESAR NEVES CAMPAGNOLO" userId="750bd15f-13b8-43ab-8959-28969de871ce" providerId="ADAL" clId="{F7EC516A-BD96-4990-A5E3-474A8C512CD8}" dt="2023-06-28T16:18:31.018" v="1185" actId="26606"/>
          <ac:spMkLst>
            <pc:docMk/>
            <pc:sldMk cId="1640712133" sldId="319"/>
            <ac:spMk id="6197" creationId="{F80DA0B5-A290-4512-A78A-252BC48294E8}"/>
          </ac:spMkLst>
        </pc:spChg>
        <pc:spChg chg="add">
          <ac:chgData name="JULIO CESAR NEVES CAMPAGNOLO" userId="750bd15f-13b8-43ab-8959-28969de871ce" providerId="ADAL" clId="{F7EC516A-BD96-4990-A5E3-474A8C512CD8}" dt="2023-06-28T16:18:31.018" v="1185" actId="26606"/>
          <ac:spMkLst>
            <pc:docMk/>
            <pc:sldMk cId="1640712133" sldId="319"/>
            <ac:spMk id="6199" creationId="{2C020F0B-C1D1-4E35-8674-2F6D2EB48867}"/>
          </ac:spMkLst>
        </pc:spChg>
        <pc:spChg chg="add">
          <ac:chgData name="JULIO CESAR NEVES CAMPAGNOLO" userId="750bd15f-13b8-43ab-8959-28969de871ce" providerId="ADAL" clId="{F7EC516A-BD96-4990-A5E3-474A8C512CD8}" dt="2023-06-28T16:18:31.018" v="1185" actId="26606"/>
          <ac:spMkLst>
            <pc:docMk/>
            <pc:sldMk cId="1640712133" sldId="319"/>
            <ac:spMk id="6201" creationId="{45A9F879-5728-4241-84BE-EBFBB9D63DBC}"/>
          </ac:spMkLst>
        </pc:spChg>
        <pc:spChg chg="add">
          <ac:chgData name="JULIO CESAR NEVES CAMPAGNOLO" userId="750bd15f-13b8-43ab-8959-28969de871ce" providerId="ADAL" clId="{F7EC516A-BD96-4990-A5E3-474A8C512CD8}" dt="2023-06-28T16:18:31.018" v="1185" actId="26606"/>
          <ac:spMkLst>
            <pc:docMk/>
            <pc:sldMk cId="1640712133" sldId="319"/>
            <ac:spMk id="6207" creationId="{0F30D126-B32B-40C9-84A3-C2FAD3B515F6}"/>
          </ac:spMkLst>
        </pc:spChg>
        <pc:grpChg chg="add del">
          <ac:chgData name="JULIO CESAR NEVES CAMPAGNOLO" userId="750bd15f-13b8-43ab-8959-28969de871ce" providerId="ADAL" clId="{F7EC516A-BD96-4990-A5E3-474A8C512CD8}" dt="2023-06-28T16:18:31.018" v="1185" actId="26606"/>
          <ac:grpSpMkLst>
            <pc:docMk/>
            <pc:sldMk cId="1640712133" sldId="319"/>
            <ac:grpSpMk id="6176" creationId="{68CC4534-BAAC-4D5F-9F61-089745A30A82}"/>
          </ac:grpSpMkLst>
        </pc:grpChg>
        <pc:picChg chg="add mod ord">
          <ac:chgData name="JULIO CESAR NEVES CAMPAGNOLO" userId="750bd15f-13b8-43ab-8959-28969de871ce" providerId="ADAL" clId="{F7EC516A-BD96-4990-A5E3-474A8C512CD8}" dt="2023-06-28T16:18:45.703" v="1188" actId="166"/>
          <ac:picMkLst>
            <pc:docMk/>
            <pc:sldMk cId="1640712133" sldId="319"/>
            <ac:picMk id="4" creationId="{18DBAA7B-4F40-0079-D877-A2D07C69CEAA}"/>
          </ac:picMkLst>
        </pc:picChg>
        <pc:picChg chg="add mod ord">
          <ac:chgData name="JULIO CESAR NEVES CAMPAGNOLO" userId="750bd15f-13b8-43ab-8959-28969de871ce" providerId="ADAL" clId="{F7EC516A-BD96-4990-A5E3-474A8C512CD8}" dt="2023-06-28T16:18:35.580" v="1186" actId="166"/>
          <ac:picMkLst>
            <pc:docMk/>
            <pc:sldMk cId="1640712133" sldId="319"/>
            <ac:picMk id="6146" creationId="{BAD1F121-2027-239F-8F2C-9C52F9B59BEE}"/>
          </ac:picMkLst>
        </pc:picChg>
        <pc:picChg chg="add mod ord">
          <ac:chgData name="JULIO CESAR NEVES CAMPAGNOLO" userId="750bd15f-13b8-43ab-8959-28969de871ce" providerId="ADAL" clId="{F7EC516A-BD96-4990-A5E3-474A8C512CD8}" dt="2023-06-28T16:19:15.316" v="1207" actId="1076"/>
          <ac:picMkLst>
            <pc:docMk/>
            <pc:sldMk cId="1640712133" sldId="319"/>
            <ac:picMk id="6148" creationId="{95D6473E-5CFA-8DB2-F218-E5E88DF16C68}"/>
          </ac:picMkLst>
        </pc:picChg>
        <pc:cxnChg chg="add del">
          <ac:chgData name="JULIO CESAR NEVES CAMPAGNOLO" userId="750bd15f-13b8-43ab-8959-28969de871ce" providerId="ADAL" clId="{F7EC516A-BD96-4990-A5E3-474A8C512CD8}" dt="2023-06-28T16:17:56.005" v="1174" actId="26606"/>
          <ac:cxnSpMkLst>
            <pc:docMk/>
            <pc:sldMk cId="1640712133" sldId="319"/>
            <ac:cxnSpMk id="6165" creationId="{72424A02-0F86-4C43-9C35-0E2266515538}"/>
          </ac:cxnSpMkLst>
        </pc:cxnChg>
        <pc:cxnChg chg="add del">
          <ac:chgData name="JULIO CESAR NEVES CAMPAGNOLO" userId="750bd15f-13b8-43ab-8959-28969de871ce" providerId="ADAL" clId="{F7EC516A-BD96-4990-A5E3-474A8C512CD8}" dt="2023-06-28T16:17:56.005" v="1174" actId="26606"/>
          <ac:cxnSpMkLst>
            <pc:docMk/>
            <pc:sldMk cId="1640712133" sldId="319"/>
            <ac:cxnSpMk id="6167" creationId="{375B55B4-9E05-4924-946C-92CE670DF635}"/>
          </ac:cxnSpMkLst>
        </pc:cxnChg>
        <pc:cxnChg chg="add">
          <ac:chgData name="JULIO CESAR NEVES CAMPAGNOLO" userId="750bd15f-13b8-43ab-8959-28969de871ce" providerId="ADAL" clId="{F7EC516A-BD96-4990-A5E3-474A8C512CD8}" dt="2023-06-28T16:18:31.018" v="1185" actId="26606"/>
          <ac:cxnSpMkLst>
            <pc:docMk/>
            <pc:sldMk cId="1640712133" sldId="319"/>
            <ac:cxnSpMk id="6203" creationId="{72424A02-0F86-4C43-9C35-0E2266515538}"/>
          </ac:cxnSpMkLst>
        </pc:cxnChg>
        <pc:cxnChg chg="add">
          <ac:chgData name="JULIO CESAR NEVES CAMPAGNOLO" userId="750bd15f-13b8-43ab-8959-28969de871ce" providerId="ADAL" clId="{F7EC516A-BD96-4990-A5E3-474A8C512CD8}" dt="2023-06-28T16:18:31.018" v="1185" actId="26606"/>
          <ac:cxnSpMkLst>
            <pc:docMk/>
            <pc:sldMk cId="1640712133" sldId="319"/>
            <ac:cxnSpMk id="6205" creationId="{375B55B4-9E05-4924-946C-92CE670DF635}"/>
          </ac:cxnSpMkLst>
        </pc:cxnChg>
      </pc:sldChg>
      <pc:sldChg chg="addSp delSp modSp new del mod ord modAnim">
        <pc:chgData name="JULIO CESAR NEVES CAMPAGNOLO" userId="750bd15f-13b8-43ab-8959-28969de871ce" providerId="ADAL" clId="{F7EC516A-BD96-4990-A5E3-474A8C512CD8}" dt="2023-07-05T14:03:25.890" v="2422" actId="47"/>
        <pc:sldMkLst>
          <pc:docMk/>
          <pc:sldMk cId="3981168010" sldId="320"/>
        </pc:sldMkLst>
        <pc:spChg chg="mod">
          <ac:chgData name="JULIO CESAR NEVES CAMPAGNOLO" userId="750bd15f-13b8-43ab-8959-28969de871ce" providerId="ADAL" clId="{F7EC516A-BD96-4990-A5E3-474A8C512CD8}" dt="2023-06-28T16:25:54.422" v="1838" actId="14100"/>
          <ac:spMkLst>
            <pc:docMk/>
            <pc:sldMk cId="3981168010" sldId="320"/>
            <ac:spMk id="2" creationId="{E86097A6-EDBD-FB4D-DE41-1C57193B157B}"/>
          </ac:spMkLst>
        </pc:spChg>
        <pc:spChg chg="mod">
          <ac:chgData name="JULIO CESAR NEVES CAMPAGNOLO" userId="750bd15f-13b8-43ab-8959-28969de871ce" providerId="ADAL" clId="{F7EC516A-BD96-4990-A5E3-474A8C512CD8}" dt="2023-06-28T16:26:03.485" v="1843" actId="403"/>
          <ac:spMkLst>
            <pc:docMk/>
            <pc:sldMk cId="3981168010" sldId="320"/>
            <ac:spMk id="3" creationId="{7142F0A5-4D08-7828-5E04-EC5429ED5272}"/>
          </ac:spMkLst>
        </pc:spChg>
        <pc:spChg chg="add mod">
          <ac:chgData name="JULIO CESAR NEVES CAMPAGNOLO" userId="750bd15f-13b8-43ab-8959-28969de871ce" providerId="ADAL" clId="{F7EC516A-BD96-4990-A5E3-474A8C512CD8}" dt="2023-06-28T16:31:31.715" v="1889" actId="1076"/>
          <ac:spMkLst>
            <pc:docMk/>
            <pc:sldMk cId="3981168010" sldId="320"/>
            <ac:spMk id="4" creationId="{0B834F6F-75DD-D14E-DCD4-95E85B2BF8D3}"/>
          </ac:spMkLst>
        </pc:spChg>
        <pc:spChg chg="add mod">
          <ac:chgData name="JULIO CESAR NEVES CAMPAGNOLO" userId="750bd15f-13b8-43ab-8959-28969de871ce" providerId="ADAL" clId="{F7EC516A-BD96-4990-A5E3-474A8C512CD8}" dt="2023-06-28T16:33:40.495" v="1952" actId="1076"/>
          <ac:spMkLst>
            <pc:docMk/>
            <pc:sldMk cId="3981168010" sldId="320"/>
            <ac:spMk id="5" creationId="{BF9BC226-3290-73D3-2719-5EE27DD508B4}"/>
          </ac:spMkLst>
        </pc:spChg>
        <pc:spChg chg="add del mod">
          <ac:chgData name="JULIO CESAR NEVES CAMPAGNOLO" userId="750bd15f-13b8-43ab-8959-28969de871ce" providerId="ADAL" clId="{F7EC516A-BD96-4990-A5E3-474A8C512CD8}" dt="2023-06-28T16:33:14.230" v="1951" actId="478"/>
          <ac:spMkLst>
            <pc:docMk/>
            <pc:sldMk cId="3981168010" sldId="320"/>
            <ac:spMk id="6" creationId="{E3E17A3B-8D33-E2F0-E9E7-F23CA8211B86}"/>
          </ac:spMkLst>
        </pc:spChg>
        <pc:spChg chg="add del">
          <ac:chgData name="JULIO CESAR NEVES CAMPAGNOLO" userId="750bd15f-13b8-43ab-8959-28969de871ce" providerId="ADAL" clId="{F7EC516A-BD96-4990-A5E3-474A8C512CD8}" dt="2023-06-28T16:34:23.922" v="1956" actId="478"/>
          <ac:spMkLst>
            <pc:docMk/>
            <pc:sldMk cId="3981168010" sldId="320"/>
            <ac:spMk id="7" creationId="{564B7A3A-16AF-2FF8-9E13-292BFA89A9B8}"/>
          </ac:spMkLst>
        </pc:spChg>
        <pc:picChg chg="add mod">
          <ac:chgData name="JULIO CESAR NEVES CAMPAGNOLO" userId="750bd15f-13b8-43ab-8959-28969de871ce" providerId="ADAL" clId="{F7EC516A-BD96-4990-A5E3-474A8C512CD8}" dt="2023-06-28T16:30:45.603" v="1876" actId="14100"/>
          <ac:picMkLst>
            <pc:docMk/>
            <pc:sldMk cId="3981168010" sldId="320"/>
            <ac:picMk id="7170" creationId="{3E6E3448-F159-1D63-156B-348F6202E19B}"/>
          </ac:picMkLst>
        </pc:picChg>
        <pc:picChg chg="add mod">
          <ac:chgData name="JULIO CESAR NEVES CAMPAGNOLO" userId="750bd15f-13b8-43ab-8959-28969de871ce" providerId="ADAL" clId="{F7EC516A-BD96-4990-A5E3-474A8C512CD8}" dt="2023-06-28T16:33:40.495" v="1952" actId="1076"/>
          <ac:picMkLst>
            <pc:docMk/>
            <pc:sldMk cId="3981168010" sldId="320"/>
            <ac:picMk id="7172" creationId="{DDA07934-D207-4DE5-1D36-C5660568AAC7}"/>
          </ac:picMkLst>
        </pc:picChg>
        <pc:picChg chg="add mod">
          <ac:chgData name="JULIO CESAR NEVES CAMPAGNOLO" userId="750bd15f-13b8-43ab-8959-28969de871ce" providerId="ADAL" clId="{F7EC516A-BD96-4990-A5E3-474A8C512CD8}" dt="2023-06-28T16:33:40.495" v="1952" actId="1076"/>
          <ac:picMkLst>
            <pc:docMk/>
            <pc:sldMk cId="3981168010" sldId="320"/>
            <ac:picMk id="7174" creationId="{46D04B51-9104-3D29-0C3E-10DB84BDE65F}"/>
          </ac:picMkLst>
        </pc:picChg>
        <pc:picChg chg="add mod">
          <ac:chgData name="JULIO CESAR NEVES CAMPAGNOLO" userId="750bd15f-13b8-43ab-8959-28969de871ce" providerId="ADAL" clId="{F7EC516A-BD96-4990-A5E3-474A8C512CD8}" dt="2023-06-28T16:33:40.495" v="1952" actId="1076"/>
          <ac:picMkLst>
            <pc:docMk/>
            <pc:sldMk cId="3981168010" sldId="320"/>
            <ac:picMk id="7176" creationId="{62149E80-1F8B-F688-3F24-E3E5CB4C67B9}"/>
          </ac:picMkLst>
        </pc:picChg>
        <pc:picChg chg="add mod">
          <ac:chgData name="JULIO CESAR NEVES CAMPAGNOLO" userId="750bd15f-13b8-43ab-8959-28969de871ce" providerId="ADAL" clId="{F7EC516A-BD96-4990-A5E3-474A8C512CD8}" dt="2023-06-28T16:33:40.495" v="1952" actId="1076"/>
          <ac:picMkLst>
            <pc:docMk/>
            <pc:sldMk cId="3981168010" sldId="320"/>
            <ac:picMk id="7178" creationId="{F66C9FC6-3180-BA7C-6431-05191211D38C}"/>
          </ac:picMkLst>
        </pc:picChg>
        <pc:picChg chg="add mod">
          <ac:chgData name="JULIO CESAR NEVES CAMPAGNOLO" userId="750bd15f-13b8-43ab-8959-28969de871ce" providerId="ADAL" clId="{F7EC516A-BD96-4990-A5E3-474A8C512CD8}" dt="2023-06-28T16:33:53.050" v="1954" actId="1076"/>
          <ac:picMkLst>
            <pc:docMk/>
            <pc:sldMk cId="3981168010" sldId="320"/>
            <ac:picMk id="7180" creationId="{B05409E0-B5FE-7AA4-F6D7-582EAD32A85B}"/>
          </ac:picMkLst>
        </pc:picChg>
        <pc:picChg chg="add mod">
          <ac:chgData name="JULIO CESAR NEVES CAMPAGNOLO" userId="750bd15f-13b8-43ab-8959-28969de871ce" providerId="ADAL" clId="{F7EC516A-BD96-4990-A5E3-474A8C512CD8}" dt="2023-06-28T16:33:53.050" v="1954" actId="1076"/>
          <ac:picMkLst>
            <pc:docMk/>
            <pc:sldMk cId="3981168010" sldId="320"/>
            <ac:picMk id="7182" creationId="{BD142A37-C6A7-5D6D-8DAA-11C1837FA847}"/>
          </ac:picMkLst>
        </pc:picChg>
        <pc:picChg chg="add mod">
          <ac:chgData name="JULIO CESAR NEVES CAMPAGNOLO" userId="750bd15f-13b8-43ab-8959-28969de871ce" providerId="ADAL" clId="{F7EC516A-BD96-4990-A5E3-474A8C512CD8}" dt="2023-06-28T16:32:13.725" v="1931" actId="1037"/>
          <ac:picMkLst>
            <pc:docMk/>
            <pc:sldMk cId="3981168010" sldId="320"/>
            <ac:picMk id="7184" creationId="{E4DF8A40-FEF4-F69C-F61E-E5B91C358B66}"/>
          </ac:picMkLst>
        </pc:picChg>
        <pc:picChg chg="add mod">
          <ac:chgData name="JULIO CESAR NEVES CAMPAGNOLO" userId="750bd15f-13b8-43ab-8959-28969de871ce" providerId="ADAL" clId="{F7EC516A-BD96-4990-A5E3-474A8C512CD8}" dt="2023-06-28T16:34:49.324" v="1959" actId="1076"/>
          <ac:picMkLst>
            <pc:docMk/>
            <pc:sldMk cId="3981168010" sldId="320"/>
            <ac:picMk id="7188" creationId="{0991AD53-02E8-F7DF-B7FF-A3AFC759C0B7}"/>
          </ac:picMkLst>
        </pc:picChg>
      </pc:sldChg>
      <pc:sldChg chg="add del ord">
        <pc:chgData name="JULIO CESAR NEVES CAMPAGNOLO" userId="750bd15f-13b8-43ab-8959-28969de871ce" providerId="ADAL" clId="{F7EC516A-BD96-4990-A5E3-474A8C512CD8}" dt="2023-07-05T14:03:25.890" v="2422" actId="47"/>
        <pc:sldMkLst>
          <pc:docMk/>
          <pc:sldMk cId="478969391" sldId="321"/>
        </pc:sldMkLst>
      </pc:sldChg>
      <pc:sldChg chg="add del ord">
        <pc:chgData name="JULIO CESAR NEVES CAMPAGNOLO" userId="750bd15f-13b8-43ab-8959-28969de871ce" providerId="ADAL" clId="{F7EC516A-BD96-4990-A5E3-474A8C512CD8}" dt="2023-06-28T17:03:02.028" v="2365" actId="47"/>
        <pc:sldMkLst>
          <pc:docMk/>
          <pc:sldMk cId="3714911691" sldId="322"/>
        </pc:sldMkLst>
      </pc:sldChg>
      <pc:sldChg chg="add del ord modAnim">
        <pc:chgData name="JULIO CESAR NEVES CAMPAGNOLO" userId="750bd15f-13b8-43ab-8959-28969de871ce" providerId="ADAL" clId="{F7EC516A-BD96-4990-A5E3-474A8C512CD8}" dt="2023-07-05T14:03:25.890" v="2422" actId="47"/>
        <pc:sldMkLst>
          <pc:docMk/>
          <pc:sldMk cId="834605420" sldId="323"/>
        </pc:sldMkLst>
      </pc:sldChg>
      <pc:sldChg chg="add del ord">
        <pc:chgData name="JULIO CESAR NEVES CAMPAGNOLO" userId="750bd15f-13b8-43ab-8959-28969de871ce" providerId="ADAL" clId="{F7EC516A-BD96-4990-A5E3-474A8C512CD8}" dt="2023-07-05T14:03:25.890" v="2422" actId="47"/>
        <pc:sldMkLst>
          <pc:docMk/>
          <pc:sldMk cId="766493879" sldId="324"/>
        </pc:sldMkLst>
      </pc:sldChg>
      <pc:sldChg chg="add del ord">
        <pc:chgData name="JULIO CESAR NEVES CAMPAGNOLO" userId="750bd15f-13b8-43ab-8959-28969de871ce" providerId="ADAL" clId="{F7EC516A-BD96-4990-A5E3-474A8C512CD8}" dt="2023-07-05T14:03:25.890" v="2422" actId="47"/>
        <pc:sldMkLst>
          <pc:docMk/>
          <pc:sldMk cId="4037925879" sldId="325"/>
        </pc:sldMkLst>
      </pc:sldChg>
      <pc:sldChg chg="add del ord">
        <pc:chgData name="JULIO CESAR NEVES CAMPAGNOLO" userId="750bd15f-13b8-43ab-8959-28969de871ce" providerId="ADAL" clId="{F7EC516A-BD96-4990-A5E3-474A8C512CD8}" dt="2023-07-05T14:03:25.890" v="2422" actId="47"/>
        <pc:sldMkLst>
          <pc:docMk/>
          <pc:sldMk cId="3168291372" sldId="326"/>
        </pc:sldMkLst>
      </pc:sldChg>
      <pc:sldChg chg="add del ord">
        <pc:chgData name="JULIO CESAR NEVES CAMPAGNOLO" userId="750bd15f-13b8-43ab-8959-28969de871ce" providerId="ADAL" clId="{F7EC516A-BD96-4990-A5E3-474A8C512CD8}" dt="2023-07-05T14:03:25.890" v="2422" actId="47"/>
        <pc:sldMkLst>
          <pc:docMk/>
          <pc:sldMk cId="1571983644" sldId="327"/>
        </pc:sldMkLst>
      </pc:sldChg>
      <pc:sldChg chg="add del ord">
        <pc:chgData name="JULIO CESAR NEVES CAMPAGNOLO" userId="750bd15f-13b8-43ab-8959-28969de871ce" providerId="ADAL" clId="{F7EC516A-BD96-4990-A5E3-474A8C512CD8}" dt="2023-07-05T14:03:25.890" v="2422" actId="47"/>
        <pc:sldMkLst>
          <pc:docMk/>
          <pc:sldMk cId="2863732231" sldId="328"/>
        </pc:sldMkLst>
      </pc:sldChg>
      <pc:sldChg chg="add del ord">
        <pc:chgData name="JULIO CESAR NEVES CAMPAGNOLO" userId="750bd15f-13b8-43ab-8959-28969de871ce" providerId="ADAL" clId="{F7EC516A-BD96-4990-A5E3-474A8C512CD8}" dt="2023-07-05T14:03:25.890" v="2422" actId="47"/>
        <pc:sldMkLst>
          <pc:docMk/>
          <pc:sldMk cId="54288956" sldId="329"/>
        </pc:sldMkLst>
      </pc:sldChg>
      <pc:sldChg chg="add del ord">
        <pc:chgData name="JULIO CESAR NEVES CAMPAGNOLO" userId="750bd15f-13b8-43ab-8959-28969de871ce" providerId="ADAL" clId="{F7EC516A-BD96-4990-A5E3-474A8C512CD8}" dt="2023-07-05T14:03:25.890" v="2422" actId="47"/>
        <pc:sldMkLst>
          <pc:docMk/>
          <pc:sldMk cId="1589109104" sldId="330"/>
        </pc:sldMkLst>
      </pc:sldChg>
      <pc:sldChg chg="addSp delSp modSp new mod">
        <pc:chgData name="JULIO CESAR NEVES CAMPAGNOLO" userId="750bd15f-13b8-43ab-8959-28969de871ce" providerId="ADAL" clId="{F7EC516A-BD96-4990-A5E3-474A8C512CD8}" dt="2023-06-28T16:56:56.775" v="2322" actId="1038"/>
        <pc:sldMkLst>
          <pc:docMk/>
          <pc:sldMk cId="1445936592" sldId="331"/>
        </pc:sldMkLst>
        <pc:spChg chg="del">
          <ac:chgData name="JULIO CESAR NEVES CAMPAGNOLO" userId="750bd15f-13b8-43ab-8959-28969de871ce" providerId="ADAL" clId="{F7EC516A-BD96-4990-A5E3-474A8C512CD8}" dt="2023-06-28T16:56:02.028" v="2274" actId="478"/>
          <ac:spMkLst>
            <pc:docMk/>
            <pc:sldMk cId="1445936592" sldId="331"/>
            <ac:spMk id="2" creationId="{8F263AC7-DB99-76B3-42D1-145392DF3DA6}"/>
          </ac:spMkLst>
        </pc:spChg>
        <pc:spChg chg="del">
          <ac:chgData name="JULIO CESAR NEVES CAMPAGNOLO" userId="750bd15f-13b8-43ab-8959-28969de871ce" providerId="ADAL" clId="{F7EC516A-BD96-4990-A5E3-474A8C512CD8}" dt="2023-06-28T16:56:04.312" v="2275" actId="478"/>
          <ac:spMkLst>
            <pc:docMk/>
            <pc:sldMk cId="1445936592" sldId="331"/>
            <ac:spMk id="3" creationId="{9D61F809-31FF-2792-C978-CCF8C35C4A8D}"/>
          </ac:spMkLst>
        </pc:spChg>
        <pc:picChg chg="add del mod">
          <ac:chgData name="JULIO CESAR NEVES CAMPAGNOLO" userId="750bd15f-13b8-43ab-8959-28969de871ce" providerId="ADAL" clId="{F7EC516A-BD96-4990-A5E3-474A8C512CD8}" dt="2023-06-28T16:56:29.590" v="2279" actId="478"/>
          <ac:picMkLst>
            <pc:docMk/>
            <pc:sldMk cId="1445936592" sldId="331"/>
            <ac:picMk id="9218" creationId="{1857DA43-81F1-1DBF-68A2-DB4F8F67F795}"/>
          </ac:picMkLst>
        </pc:picChg>
        <pc:picChg chg="add mod">
          <ac:chgData name="JULIO CESAR NEVES CAMPAGNOLO" userId="750bd15f-13b8-43ab-8959-28969de871ce" providerId="ADAL" clId="{F7EC516A-BD96-4990-A5E3-474A8C512CD8}" dt="2023-06-28T16:56:56.775" v="2322" actId="1038"/>
          <ac:picMkLst>
            <pc:docMk/>
            <pc:sldMk cId="1445936592" sldId="331"/>
            <ac:picMk id="9220" creationId="{8768E888-C2A6-9030-A3E7-7C6D54719184}"/>
          </ac:picMkLst>
        </pc:picChg>
      </pc:sldChg>
      <pc:sldMasterChg chg="add del addSldLayout delSldLayout">
        <pc:chgData name="JULIO CESAR NEVES CAMPAGNOLO" userId="750bd15f-13b8-43ab-8959-28969de871ce" providerId="ADAL" clId="{F7EC516A-BD96-4990-A5E3-474A8C512CD8}" dt="2023-06-28T16:06:06.980" v="646" actId="27028"/>
        <pc:sldMasterMkLst>
          <pc:docMk/>
          <pc:sldMasterMk cId="0" sldId="2147483648"/>
        </pc:sldMasterMkLst>
        <pc:sldLayoutChg chg="add">
          <pc:chgData name="JULIO CESAR NEVES CAMPAGNOLO" userId="750bd15f-13b8-43ab-8959-28969de871ce" providerId="ADAL" clId="{F7EC516A-BD96-4990-A5E3-474A8C512CD8}" dt="2023-06-28T15:30:38.344" v="59" actId="27028"/>
          <pc:sldLayoutMkLst>
            <pc:docMk/>
            <pc:sldMasterMk cId="0" sldId="2147483648"/>
            <pc:sldLayoutMk cId="0" sldId="2147483651"/>
          </pc:sldLayoutMkLst>
        </pc:sldLayoutChg>
        <pc:sldLayoutChg chg="add del">
          <pc:chgData name="JULIO CESAR NEVES CAMPAGNOLO" userId="750bd15f-13b8-43ab-8959-28969de871ce" providerId="ADAL" clId="{F7EC516A-BD96-4990-A5E3-474A8C512CD8}" dt="2023-06-28T16:06:06.980" v="646" actId="27028"/>
          <pc:sldLayoutMkLst>
            <pc:docMk/>
            <pc:sldMasterMk cId="0" sldId="2147483648"/>
            <pc:sldLayoutMk cId="0" sldId="2147483665"/>
          </pc:sldLayoutMkLst>
        </pc:sldLayoutChg>
      </pc:sldMasterChg>
      <pc:sldMasterChg chg="add del addSldLayout delSldLayout">
        <pc:chgData name="JULIO CESAR NEVES CAMPAGNOLO" userId="750bd15f-13b8-43ab-8959-28969de871ce" providerId="ADAL" clId="{F7EC516A-BD96-4990-A5E3-474A8C512CD8}" dt="2023-06-28T16:39:29.454" v="2037" actId="27028"/>
        <pc:sldMasterMkLst>
          <pc:docMk/>
          <pc:sldMasterMk cId="1603353094" sldId="2147483686"/>
        </pc:sldMasterMkLst>
        <pc:sldLayoutChg chg="add del">
          <pc:chgData name="JULIO CESAR NEVES CAMPAGNOLO" userId="750bd15f-13b8-43ab-8959-28969de871ce" providerId="ADAL" clId="{F7EC516A-BD96-4990-A5E3-474A8C512CD8}" dt="2023-06-28T16:39:29.454" v="2037" actId="27028"/>
          <pc:sldLayoutMkLst>
            <pc:docMk/>
            <pc:sldMasterMk cId="1603353094" sldId="2147483686"/>
            <pc:sldLayoutMk cId="485601830" sldId="2147483688"/>
          </pc:sldLayoutMkLst>
        </pc:sldLayoutChg>
      </pc:sldMasterChg>
    </pc:docChg>
  </pc:docChgLst>
  <pc:docChgLst>
    <pc:chgData name="JULIO CESAR NEVES CAMPAGNOLO" userId="750bd15f-13b8-43ab-8959-28969de871ce" providerId="ADAL" clId="{87157394-BE0E-4918-B761-A1C83E5B9639}"/>
    <pc:docChg chg="undo redo custSel addSld delSld modSld sldOrd">
      <pc:chgData name="JULIO CESAR NEVES CAMPAGNOLO" userId="750bd15f-13b8-43ab-8959-28969de871ce" providerId="ADAL" clId="{87157394-BE0E-4918-B761-A1C83E5B9639}" dt="2023-06-21T17:28:10.171" v="3291" actId="1076"/>
      <pc:docMkLst>
        <pc:docMk/>
      </pc:docMkLst>
      <pc:sldChg chg="addSp delSp modSp mod addAnim delAnim">
        <pc:chgData name="JULIO CESAR NEVES CAMPAGNOLO" userId="750bd15f-13b8-43ab-8959-28969de871ce" providerId="ADAL" clId="{87157394-BE0E-4918-B761-A1C83E5B9639}" dt="2023-06-21T16:07:40.943" v="108" actId="20577"/>
        <pc:sldMkLst>
          <pc:docMk/>
          <pc:sldMk cId="4217912952" sldId="256"/>
        </pc:sldMkLst>
        <pc:spChg chg="del mod ord">
          <ac:chgData name="JULIO CESAR NEVES CAMPAGNOLO" userId="750bd15f-13b8-43ab-8959-28969de871ce" providerId="ADAL" clId="{87157394-BE0E-4918-B761-A1C83E5B9639}" dt="2023-06-21T16:06:50.619" v="70" actId="478"/>
          <ac:spMkLst>
            <pc:docMk/>
            <pc:sldMk cId="4217912952" sldId="256"/>
            <ac:spMk id="2" creationId="{5871FA22-201D-407E-BE53-1A0F6E643227}"/>
          </ac:spMkLst>
        </pc:spChg>
        <pc:spChg chg="del mod ord">
          <ac:chgData name="JULIO CESAR NEVES CAMPAGNOLO" userId="750bd15f-13b8-43ab-8959-28969de871ce" providerId="ADAL" clId="{87157394-BE0E-4918-B761-A1C83E5B9639}" dt="2023-06-21T16:07:00.520" v="74" actId="478"/>
          <ac:spMkLst>
            <pc:docMk/>
            <pc:sldMk cId="4217912952" sldId="256"/>
            <ac:spMk id="3" creationId="{15CA2CCC-6B55-4CE9-95A6-555693DD8EB6}"/>
          </ac:spMkLst>
        </pc:spChg>
        <pc:spChg chg="add del mod">
          <ac:chgData name="JULIO CESAR NEVES CAMPAGNOLO" userId="750bd15f-13b8-43ab-8959-28969de871ce" providerId="ADAL" clId="{87157394-BE0E-4918-B761-A1C83E5B9639}" dt="2023-06-21T16:06:53.801" v="72" actId="478"/>
          <ac:spMkLst>
            <pc:docMk/>
            <pc:sldMk cId="4217912952" sldId="256"/>
            <ac:spMk id="8" creationId="{EF3A7C93-EE96-9FB0-C187-E51E98247719}"/>
          </ac:spMkLst>
        </pc:spChg>
        <pc:spChg chg="add">
          <ac:chgData name="JULIO CESAR NEVES CAMPAGNOLO" userId="750bd15f-13b8-43ab-8959-28969de871ce" providerId="ADAL" clId="{87157394-BE0E-4918-B761-A1C83E5B9639}" dt="2023-06-21T16:06:18.641" v="49" actId="26606"/>
          <ac:spMkLst>
            <pc:docMk/>
            <pc:sldMk cId="4217912952" sldId="256"/>
            <ac:spMk id="10" creationId="{2F9F6FEB-DD01-4F04-A465-6BB9A3560C8E}"/>
          </ac:spMkLst>
        </pc:spChg>
        <pc:spChg chg="add del mod">
          <ac:chgData name="JULIO CESAR NEVES CAMPAGNOLO" userId="750bd15f-13b8-43ab-8959-28969de871ce" providerId="ADAL" clId="{87157394-BE0E-4918-B761-A1C83E5B9639}" dt="2023-06-21T16:07:03.971" v="75" actId="478"/>
          <ac:spMkLst>
            <pc:docMk/>
            <pc:sldMk cId="4217912952" sldId="256"/>
            <ac:spMk id="11" creationId="{B3654931-A8ED-E75D-D25C-1AFDE3D39FAA}"/>
          </ac:spMkLst>
        </pc:spChg>
        <pc:spChg chg="add">
          <ac:chgData name="JULIO CESAR NEVES CAMPAGNOLO" userId="750bd15f-13b8-43ab-8959-28969de871ce" providerId="ADAL" clId="{87157394-BE0E-4918-B761-A1C83E5B9639}" dt="2023-06-21T16:06:18.641" v="49" actId="26606"/>
          <ac:spMkLst>
            <pc:docMk/>
            <pc:sldMk cId="4217912952" sldId="256"/>
            <ac:spMk id="12" creationId="{3A459D44-E95C-4AB2-9D79-7C182560C4A9}"/>
          </ac:spMkLst>
        </pc:spChg>
        <pc:spChg chg="add mod">
          <ac:chgData name="JULIO CESAR NEVES CAMPAGNOLO" userId="750bd15f-13b8-43ab-8959-28969de871ce" providerId="ADAL" clId="{87157394-BE0E-4918-B761-A1C83E5B9639}" dt="2023-06-21T16:07:40.943" v="108" actId="20577"/>
          <ac:spMkLst>
            <pc:docMk/>
            <pc:sldMk cId="4217912952" sldId="256"/>
            <ac:spMk id="15" creationId="{353ADCB4-BDDC-143C-A03F-0E32947D0737}"/>
          </ac:spMkLst>
        </pc:spChg>
        <pc:spChg chg="add mod">
          <ac:chgData name="JULIO CESAR NEVES CAMPAGNOLO" userId="750bd15f-13b8-43ab-8959-28969de871ce" providerId="ADAL" clId="{87157394-BE0E-4918-B761-A1C83E5B9639}" dt="2023-06-21T16:07:26.276" v="78"/>
          <ac:spMkLst>
            <pc:docMk/>
            <pc:sldMk cId="4217912952" sldId="256"/>
            <ac:spMk id="17" creationId="{DF22E420-E7D6-5EE7-A6F5-FA0FE63065F4}"/>
          </ac:spMkLst>
        </pc:spChg>
        <pc:spChg chg="add">
          <ac:chgData name="JULIO CESAR NEVES CAMPAGNOLO" userId="750bd15f-13b8-43ab-8959-28969de871ce" providerId="ADAL" clId="{87157394-BE0E-4918-B761-A1C83E5B9639}" dt="2023-06-21T16:06:18.641" v="49" actId="26606"/>
          <ac:spMkLst>
            <pc:docMk/>
            <pc:sldMk cId="4217912952" sldId="256"/>
            <ac:spMk id="18" creationId="{6D3E764F-DD76-4E74-8C36-7CEE8231EBCC}"/>
          </ac:spMkLst>
        </pc:spChg>
        <pc:spChg chg="add">
          <ac:chgData name="JULIO CESAR NEVES CAMPAGNOLO" userId="750bd15f-13b8-43ab-8959-28969de871ce" providerId="ADAL" clId="{87157394-BE0E-4918-B761-A1C83E5B9639}" dt="2023-06-21T16:06:18.641" v="49" actId="26606"/>
          <ac:spMkLst>
            <pc:docMk/>
            <pc:sldMk cId="4217912952" sldId="256"/>
            <ac:spMk id="20" creationId="{087944EB-94D5-45B3-801D-DCE3F5264AF9}"/>
          </ac:spMkLst>
        </pc:spChg>
        <pc:spChg chg="add">
          <ac:chgData name="JULIO CESAR NEVES CAMPAGNOLO" userId="750bd15f-13b8-43ab-8959-28969de871ce" providerId="ADAL" clId="{87157394-BE0E-4918-B761-A1C83E5B9639}" dt="2023-06-21T16:06:18.641" v="49" actId="26606"/>
          <ac:spMkLst>
            <pc:docMk/>
            <pc:sldMk cId="4217912952" sldId="256"/>
            <ac:spMk id="22" creationId="{E6C6DF53-20EC-4B92-9ADE-C0B7B4056B18}"/>
          </ac:spMkLst>
        </pc:spChg>
        <pc:spChg chg="add">
          <ac:chgData name="JULIO CESAR NEVES CAMPAGNOLO" userId="750bd15f-13b8-43ab-8959-28969de871ce" providerId="ADAL" clId="{87157394-BE0E-4918-B761-A1C83E5B9639}" dt="2023-06-21T16:06:18.641" v="49" actId="26606"/>
          <ac:spMkLst>
            <pc:docMk/>
            <pc:sldMk cId="4217912952" sldId="256"/>
            <ac:spMk id="24" creationId="{5AA3CC08-5871-4D9C-8C6A-A90142CB0B19}"/>
          </ac:spMkLst>
        </pc:spChg>
        <pc:spChg chg="add">
          <ac:chgData name="JULIO CESAR NEVES CAMPAGNOLO" userId="750bd15f-13b8-43ab-8959-28969de871ce" providerId="ADAL" clId="{87157394-BE0E-4918-B761-A1C83E5B9639}" dt="2023-06-21T16:06:18.641" v="49" actId="26606"/>
          <ac:spMkLst>
            <pc:docMk/>
            <pc:sldMk cId="4217912952" sldId="256"/>
            <ac:spMk id="26" creationId="{2872F700-90BF-4EFD-9F34-06E9EFB2771D}"/>
          </ac:spMkLst>
        </pc:spChg>
        <pc:spChg chg="add">
          <ac:chgData name="JULIO CESAR NEVES CAMPAGNOLO" userId="750bd15f-13b8-43ab-8959-28969de871ce" providerId="ADAL" clId="{87157394-BE0E-4918-B761-A1C83E5B9639}" dt="2023-06-21T16:06:18.641" v="49" actId="26606"/>
          <ac:spMkLst>
            <pc:docMk/>
            <pc:sldMk cId="4217912952" sldId="256"/>
            <ac:spMk id="28" creationId="{F863767A-3540-4676-A852-0E8A7A2EEADC}"/>
          </ac:spMkLst>
        </pc:spChg>
        <pc:spChg chg="add">
          <ac:chgData name="JULIO CESAR NEVES CAMPAGNOLO" userId="750bd15f-13b8-43ab-8959-28969de871ce" providerId="ADAL" clId="{87157394-BE0E-4918-B761-A1C83E5B9639}" dt="2023-06-21T16:06:18.641" v="49" actId="26606"/>
          <ac:spMkLst>
            <pc:docMk/>
            <pc:sldMk cId="4217912952" sldId="256"/>
            <ac:spMk id="30" creationId="{10D8237D-B0CE-41F6-B238-F6F84B855B65}"/>
          </ac:spMkLst>
        </pc:spChg>
        <pc:spChg chg="add del">
          <ac:chgData name="JULIO CESAR NEVES CAMPAGNOLO" userId="750bd15f-13b8-43ab-8959-28969de871ce" providerId="ADAL" clId="{87157394-BE0E-4918-B761-A1C83E5B9639}" dt="2023-06-21T16:05:57.110" v="43" actId="26606"/>
          <ac:spMkLst>
            <pc:docMk/>
            <pc:sldMk cId="4217912952" sldId="256"/>
            <ac:spMk id="1031" creationId="{2F9F6FEB-DD01-4F04-A465-6BB9A3560C8E}"/>
          </ac:spMkLst>
        </pc:spChg>
        <pc:spChg chg="add del">
          <ac:chgData name="JULIO CESAR NEVES CAMPAGNOLO" userId="750bd15f-13b8-43ab-8959-28969de871ce" providerId="ADAL" clId="{87157394-BE0E-4918-B761-A1C83E5B9639}" dt="2023-06-21T16:05:57.110" v="43" actId="26606"/>
          <ac:spMkLst>
            <pc:docMk/>
            <pc:sldMk cId="4217912952" sldId="256"/>
            <ac:spMk id="1033" creationId="{3A459D44-E95C-4AB2-9D79-7C182560C4A9}"/>
          </ac:spMkLst>
        </pc:spChg>
        <pc:spChg chg="add del">
          <ac:chgData name="JULIO CESAR NEVES CAMPAGNOLO" userId="750bd15f-13b8-43ab-8959-28969de871ce" providerId="ADAL" clId="{87157394-BE0E-4918-B761-A1C83E5B9639}" dt="2023-06-21T16:05:57.110" v="43" actId="26606"/>
          <ac:spMkLst>
            <pc:docMk/>
            <pc:sldMk cId="4217912952" sldId="256"/>
            <ac:spMk id="1039" creationId="{6D3E764F-DD76-4E74-8C36-7CEE8231EBCC}"/>
          </ac:spMkLst>
        </pc:spChg>
        <pc:spChg chg="add del">
          <ac:chgData name="JULIO CESAR NEVES CAMPAGNOLO" userId="750bd15f-13b8-43ab-8959-28969de871ce" providerId="ADAL" clId="{87157394-BE0E-4918-B761-A1C83E5B9639}" dt="2023-06-21T16:05:57.110" v="43" actId="26606"/>
          <ac:spMkLst>
            <pc:docMk/>
            <pc:sldMk cId="4217912952" sldId="256"/>
            <ac:spMk id="1041" creationId="{087944EB-94D5-45B3-801D-DCE3F5264AF9}"/>
          </ac:spMkLst>
        </pc:spChg>
        <pc:spChg chg="add del">
          <ac:chgData name="JULIO CESAR NEVES CAMPAGNOLO" userId="750bd15f-13b8-43ab-8959-28969de871ce" providerId="ADAL" clId="{87157394-BE0E-4918-B761-A1C83E5B9639}" dt="2023-06-21T16:05:57.110" v="43" actId="26606"/>
          <ac:spMkLst>
            <pc:docMk/>
            <pc:sldMk cId="4217912952" sldId="256"/>
            <ac:spMk id="1043" creationId="{E6C6DF53-20EC-4B92-9ADE-C0B7B4056B18}"/>
          </ac:spMkLst>
        </pc:spChg>
        <pc:spChg chg="add del">
          <ac:chgData name="JULIO CESAR NEVES CAMPAGNOLO" userId="750bd15f-13b8-43ab-8959-28969de871ce" providerId="ADAL" clId="{87157394-BE0E-4918-B761-A1C83E5B9639}" dt="2023-06-21T16:05:57.110" v="43" actId="26606"/>
          <ac:spMkLst>
            <pc:docMk/>
            <pc:sldMk cId="4217912952" sldId="256"/>
            <ac:spMk id="1045" creationId="{5AA3CC08-5871-4D9C-8C6A-A90142CB0B19}"/>
          </ac:spMkLst>
        </pc:spChg>
        <pc:spChg chg="add del">
          <ac:chgData name="JULIO CESAR NEVES CAMPAGNOLO" userId="750bd15f-13b8-43ab-8959-28969de871ce" providerId="ADAL" clId="{87157394-BE0E-4918-B761-A1C83E5B9639}" dt="2023-06-21T16:05:57.110" v="43" actId="26606"/>
          <ac:spMkLst>
            <pc:docMk/>
            <pc:sldMk cId="4217912952" sldId="256"/>
            <ac:spMk id="1047" creationId="{2872F700-90BF-4EFD-9F34-06E9EFB2771D}"/>
          </ac:spMkLst>
        </pc:spChg>
        <pc:spChg chg="add del">
          <ac:chgData name="JULIO CESAR NEVES CAMPAGNOLO" userId="750bd15f-13b8-43ab-8959-28969de871ce" providerId="ADAL" clId="{87157394-BE0E-4918-B761-A1C83E5B9639}" dt="2023-06-21T16:05:57.110" v="43" actId="26606"/>
          <ac:spMkLst>
            <pc:docMk/>
            <pc:sldMk cId="4217912952" sldId="256"/>
            <ac:spMk id="1049" creationId="{F863767A-3540-4676-A852-0E8A7A2EEADC}"/>
          </ac:spMkLst>
        </pc:spChg>
        <pc:spChg chg="add del">
          <ac:chgData name="JULIO CESAR NEVES CAMPAGNOLO" userId="750bd15f-13b8-43ab-8959-28969de871ce" providerId="ADAL" clId="{87157394-BE0E-4918-B761-A1C83E5B9639}" dt="2023-06-21T16:05:57.110" v="43" actId="26606"/>
          <ac:spMkLst>
            <pc:docMk/>
            <pc:sldMk cId="4217912952" sldId="256"/>
            <ac:spMk id="1051" creationId="{10D8237D-B0CE-41F6-B238-F6F84B855B65}"/>
          </ac:spMkLst>
        </pc:spChg>
        <pc:picChg chg="add del mod ord">
          <ac:chgData name="JULIO CESAR NEVES CAMPAGNOLO" userId="750bd15f-13b8-43ab-8959-28969de871ce" providerId="ADAL" clId="{87157394-BE0E-4918-B761-A1C83E5B9639}" dt="2023-06-21T16:05:59.991" v="45"/>
          <ac:picMkLst>
            <pc:docMk/>
            <pc:sldMk cId="4217912952" sldId="256"/>
            <ac:picMk id="4" creationId="{E95EA034-6170-6C53-E9AB-5BBBD2827EA6}"/>
          </ac:picMkLst>
        </pc:picChg>
        <pc:picChg chg="add del mod">
          <ac:chgData name="JULIO CESAR NEVES CAMPAGNOLO" userId="750bd15f-13b8-43ab-8959-28969de871ce" providerId="ADAL" clId="{87157394-BE0E-4918-B761-A1C83E5B9639}" dt="2023-06-21T16:06:24.911" v="52" actId="478"/>
          <ac:picMkLst>
            <pc:docMk/>
            <pc:sldMk cId="4217912952" sldId="256"/>
            <ac:picMk id="5" creationId="{E0266E80-E72C-137C-44DB-9250C7797CF5}"/>
          </ac:picMkLst>
        </pc:picChg>
        <pc:picChg chg="add del mod">
          <ac:chgData name="JULIO CESAR NEVES CAMPAGNOLO" userId="750bd15f-13b8-43ab-8959-28969de871ce" providerId="ADAL" clId="{87157394-BE0E-4918-B761-A1C83E5B9639}" dt="2023-06-21T16:07:06.280" v="76" actId="478"/>
          <ac:picMkLst>
            <pc:docMk/>
            <pc:sldMk cId="4217912952" sldId="256"/>
            <ac:picMk id="6" creationId="{463BD45B-856D-2FF9-6BEF-9072DB30CF8B}"/>
          </ac:picMkLst>
        </pc:picChg>
        <pc:picChg chg="add mod">
          <ac:chgData name="JULIO CESAR NEVES CAMPAGNOLO" userId="750bd15f-13b8-43ab-8959-28969de871ce" providerId="ADAL" clId="{87157394-BE0E-4918-B761-A1C83E5B9639}" dt="2023-06-21T16:07:14.461" v="77"/>
          <ac:picMkLst>
            <pc:docMk/>
            <pc:sldMk cId="4217912952" sldId="256"/>
            <ac:picMk id="13" creationId="{9F1DB989-B59B-E76B-C873-DAAC48844361}"/>
          </ac:picMkLst>
        </pc:picChg>
        <pc:picChg chg="del mod ord">
          <ac:chgData name="JULIO CESAR NEVES CAMPAGNOLO" userId="750bd15f-13b8-43ab-8959-28969de871ce" providerId="ADAL" clId="{87157394-BE0E-4918-B761-A1C83E5B9639}" dt="2023-06-21T16:06:04.697" v="47" actId="21"/>
          <ac:picMkLst>
            <pc:docMk/>
            <pc:sldMk cId="4217912952" sldId="256"/>
            <ac:picMk id="1026" creationId="{79707BA6-EC2D-4946-A054-BCBD974C3970}"/>
          </ac:picMkLst>
        </pc:picChg>
        <pc:cxnChg chg="add">
          <ac:chgData name="JULIO CESAR NEVES CAMPAGNOLO" userId="750bd15f-13b8-43ab-8959-28969de871ce" providerId="ADAL" clId="{87157394-BE0E-4918-B761-A1C83E5B9639}" dt="2023-06-21T16:06:18.641" v="49" actId="26606"/>
          <ac:cxnSpMkLst>
            <pc:docMk/>
            <pc:sldMk cId="4217912952" sldId="256"/>
            <ac:cxnSpMk id="14" creationId="{2F37062B-29B9-48EA-B20D-914634A68B58}"/>
          </ac:cxnSpMkLst>
        </pc:cxnChg>
        <pc:cxnChg chg="add">
          <ac:chgData name="JULIO CESAR NEVES CAMPAGNOLO" userId="750bd15f-13b8-43ab-8959-28969de871ce" providerId="ADAL" clId="{87157394-BE0E-4918-B761-A1C83E5B9639}" dt="2023-06-21T16:06:18.641" v="49" actId="26606"/>
          <ac:cxnSpMkLst>
            <pc:docMk/>
            <pc:sldMk cId="4217912952" sldId="256"/>
            <ac:cxnSpMk id="16" creationId="{678411DE-368F-4426-8868-B6EEB07F72E4}"/>
          </ac:cxnSpMkLst>
        </pc:cxnChg>
        <pc:cxnChg chg="add del">
          <ac:chgData name="JULIO CESAR NEVES CAMPAGNOLO" userId="750bd15f-13b8-43ab-8959-28969de871ce" providerId="ADAL" clId="{87157394-BE0E-4918-B761-A1C83E5B9639}" dt="2023-06-21T16:05:57.110" v="43" actId="26606"/>
          <ac:cxnSpMkLst>
            <pc:docMk/>
            <pc:sldMk cId="4217912952" sldId="256"/>
            <ac:cxnSpMk id="1035" creationId="{2F37062B-29B9-48EA-B20D-914634A68B58}"/>
          </ac:cxnSpMkLst>
        </pc:cxnChg>
        <pc:cxnChg chg="add del">
          <ac:chgData name="JULIO CESAR NEVES CAMPAGNOLO" userId="750bd15f-13b8-43ab-8959-28969de871ce" providerId="ADAL" clId="{87157394-BE0E-4918-B761-A1C83E5B9639}" dt="2023-06-21T16:05:57.110" v="43" actId="26606"/>
          <ac:cxnSpMkLst>
            <pc:docMk/>
            <pc:sldMk cId="4217912952" sldId="256"/>
            <ac:cxnSpMk id="1037" creationId="{678411DE-368F-4426-8868-B6EEB07F72E4}"/>
          </ac:cxnSpMkLst>
        </pc:cxnChg>
      </pc:sldChg>
      <pc:sldChg chg="addSp delSp modSp mod modAnim">
        <pc:chgData name="JULIO CESAR NEVES CAMPAGNOLO" userId="750bd15f-13b8-43ab-8959-28969de871ce" providerId="ADAL" clId="{87157394-BE0E-4918-B761-A1C83E5B9639}" dt="2023-06-21T16:10:03.625" v="237" actId="208"/>
        <pc:sldMkLst>
          <pc:docMk/>
          <pc:sldMk cId="101489275" sldId="260"/>
        </pc:sldMkLst>
        <pc:spChg chg="mod">
          <ac:chgData name="JULIO CESAR NEVES CAMPAGNOLO" userId="750bd15f-13b8-43ab-8959-28969de871ce" providerId="ADAL" clId="{87157394-BE0E-4918-B761-A1C83E5B9639}" dt="2023-06-21T16:09:28.731" v="167" actId="27636"/>
          <ac:spMkLst>
            <pc:docMk/>
            <pc:sldMk cId="101489275" sldId="260"/>
            <ac:spMk id="3" creationId="{F5BA2F13-B70C-4828-A862-DE3511C29B7D}"/>
          </ac:spMkLst>
        </pc:spChg>
        <pc:spChg chg="del mod">
          <ac:chgData name="JULIO CESAR NEVES CAMPAGNOLO" userId="750bd15f-13b8-43ab-8959-28969de871ce" providerId="ADAL" clId="{87157394-BE0E-4918-B761-A1C83E5B9639}" dt="2023-06-21T16:09:32.747" v="168" actId="478"/>
          <ac:spMkLst>
            <pc:docMk/>
            <pc:sldMk cId="101489275" sldId="260"/>
            <ac:spMk id="4" creationId="{E88013B7-6E32-4DD4-A8B5-61B2AB3E7B8D}"/>
          </ac:spMkLst>
        </pc:spChg>
        <pc:spChg chg="del mod">
          <ac:chgData name="JULIO CESAR NEVES CAMPAGNOLO" userId="750bd15f-13b8-43ab-8959-28969de871ce" providerId="ADAL" clId="{87157394-BE0E-4918-B761-A1C83E5B9639}" dt="2023-06-21T16:09:32.747" v="168" actId="478"/>
          <ac:spMkLst>
            <pc:docMk/>
            <pc:sldMk cId="101489275" sldId="260"/>
            <ac:spMk id="5" creationId="{071E1525-B655-43E4-9CAB-30208FF0D6D6}"/>
          </ac:spMkLst>
        </pc:spChg>
        <pc:spChg chg="del mod">
          <ac:chgData name="JULIO CESAR NEVES CAMPAGNOLO" userId="750bd15f-13b8-43ab-8959-28969de871ce" providerId="ADAL" clId="{87157394-BE0E-4918-B761-A1C83E5B9639}" dt="2023-06-21T16:09:32.747" v="168" actId="478"/>
          <ac:spMkLst>
            <pc:docMk/>
            <pc:sldMk cId="101489275" sldId="260"/>
            <ac:spMk id="6" creationId="{10FAE327-7E4D-4CD2-84F1-BFBD96E929F8}"/>
          </ac:spMkLst>
        </pc:spChg>
        <pc:spChg chg="add mod ord">
          <ac:chgData name="JULIO CESAR NEVES CAMPAGNOLO" userId="750bd15f-13b8-43ab-8959-28969de871ce" providerId="ADAL" clId="{87157394-BE0E-4918-B761-A1C83E5B9639}" dt="2023-06-21T16:10:03.625" v="237" actId="208"/>
          <ac:spMkLst>
            <pc:docMk/>
            <pc:sldMk cId="101489275" sldId="260"/>
            <ac:spMk id="7" creationId="{2E1631FF-5023-AFC9-564D-6B816FA092D0}"/>
          </ac:spMkLst>
        </pc:spChg>
        <pc:picChg chg="add mod">
          <ac:chgData name="JULIO CESAR NEVES CAMPAGNOLO" userId="750bd15f-13b8-43ab-8959-28969de871ce" providerId="ADAL" clId="{87157394-BE0E-4918-B761-A1C83E5B9639}" dt="2023-06-21T16:09:51.841" v="230" actId="1038"/>
          <ac:picMkLst>
            <pc:docMk/>
            <pc:sldMk cId="101489275" sldId="260"/>
            <ac:picMk id="8" creationId="{54D84E96-F9C0-3ED5-C462-4F56CF9E94F5}"/>
          </ac:picMkLst>
        </pc:picChg>
        <pc:picChg chg="add mod">
          <ac:chgData name="JULIO CESAR NEVES CAMPAGNOLO" userId="750bd15f-13b8-43ab-8959-28969de871ce" providerId="ADAL" clId="{87157394-BE0E-4918-B761-A1C83E5B9639}" dt="2023-06-21T16:09:51.841" v="230" actId="1038"/>
          <ac:picMkLst>
            <pc:docMk/>
            <pc:sldMk cId="101489275" sldId="260"/>
            <ac:picMk id="9" creationId="{C0ADCDE6-2AA8-FDBA-C788-E487A65317E3}"/>
          </ac:picMkLst>
        </pc:picChg>
        <pc:picChg chg="add mod">
          <ac:chgData name="JULIO CESAR NEVES CAMPAGNOLO" userId="750bd15f-13b8-43ab-8959-28969de871ce" providerId="ADAL" clId="{87157394-BE0E-4918-B761-A1C83E5B9639}" dt="2023-06-21T16:09:51.841" v="230" actId="1038"/>
          <ac:picMkLst>
            <pc:docMk/>
            <pc:sldMk cId="101489275" sldId="260"/>
            <ac:picMk id="10" creationId="{A6C89AB1-D9C3-AB3E-C37F-04A8FBCC9F7A}"/>
          </ac:picMkLst>
        </pc:picChg>
        <pc:picChg chg="add mod">
          <ac:chgData name="JULIO CESAR NEVES CAMPAGNOLO" userId="750bd15f-13b8-43ab-8959-28969de871ce" providerId="ADAL" clId="{87157394-BE0E-4918-B761-A1C83E5B9639}" dt="2023-06-21T16:09:51.841" v="230" actId="1038"/>
          <ac:picMkLst>
            <pc:docMk/>
            <pc:sldMk cId="101489275" sldId="260"/>
            <ac:picMk id="11" creationId="{E11A1950-DECB-254E-7959-2BF56B45B56D}"/>
          </ac:picMkLst>
        </pc:picChg>
        <pc:picChg chg="del mod">
          <ac:chgData name="JULIO CESAR NEVES CAMPAGNOLO" userId="750bd15f-13b8-43ab-8959-28969de871ce" providerId="ADAL" clId="{87157394-BE0E-4918-B761-A1C83E5B9639}" dt="2023-06-21T16:09:32.747" v="168" actId="478"/>
          <ac:picMkLst>
            <pc:docMk/>
            <pc:sldMk cId="101489275" sldId="260"/>
            <ac:picMk id="3076" creationId="{93F247C2-1496-465B-AE2D-987AEB594303}"/>
          </ac:picMkLst>
        </pc:picChg>
        <pc:picChg chg="del mod">
          <ac:chgData name="JULIO CESAR NEVES CAMPAGNOLO" userId="750bd15f-13b8-43ab-8959-28969de871ce" providerId="ADAL" clId="{87157394-BE0E-4918-B761-A1C83E5B9639}" dt="2023-06-21T16:09:32.747" v="168" actId="478"/>
          <ac:picMkLst>
            <pc:docMk/>
            <pc:sldMk cId="101489275" sldId="260"/>
            <ac:picMk id="3080" creationId="{038AFE60-3FEE-4AE7-A66F-5289C830D7A4}"/>
          </ac:picMkLst>
        </pc:picChg>
        <pc:picChg chg="del mod">
          <ac:chgData name="JULIO CESAR NEVES CAMPAGNOLO" userId="750bd15f-13b8-43ab-8959-28969de871ce" providerId="ADAL" clId="{87157394-BE0E-4918-B761-A1C83E5B9639}" dt="2023-06-21T16:09:32.747" v="168" actId="478"/>
          <ac:picMkLst>
            <pc:docMk/>
            <pc:sldMk cId="101489275" sldId="260"/>
            <ac:picMk id="3084" creationId="{5CC6B229-7E45-48CA-81FD-18ADC920C0EF}"/>
          </ac:picMkLst>
        </pc:picChg>
      </pc:sldChg>
      <pc:sldChg chg="delSp modSp mod delDesignElem">
        <pc:chgData name="JULIO CESAR NEVES CAMPAGNOLO" userId="750bd15f-13b8-43ab-8959-28969de871ce" providerId="ADAL" clId="{87157394-BE0E-4918-B761-A1C83E5B9639}" dt="2023-06-21T16:13:44.879" v="313" actId="478"/>
        <pc:sldMkLst>
          <pc:docMk/>
          <pc:sldMk cId="254538460" sldId="262"/>
        </pc:sldMkLst>
        <pc:spChg chg="mod">
          <ac:chgData name="JULIO CESAR NEVES CAMPAGNOLO" userId="750bd15f-13b8-43ab-8959-28969de871ce" providerId="ADAL" clId="{87157394-BE0E-4918-B761-A1C83E5B9639}" dt="2023-06-21T16:10:47.204" v="269" actId="207"/>
          <ac:spMkLst>
            <pc:docMk/>
            <pc:sldMk cId="254538460" sldId="262"/>
            <ac:spMk id="2" creationId="{B586C82F-12A0-4331-B43A-4E3BF362E731}"/>
          </ac:spMkLst>
        </pc:spChg>
        <pc:spChg chg="mod">
          <ac:chgData name="JULIO CESAR NEVES CAMPAGNOLO" userId="750bd15f-13b8-43ab-8959-28969de871ce" providerId="ADAL" clId="{87157394-BE0E-4918-B761-A1C83E5B9639}" dt="2023-06-21T16:12:40.516" v="300" actId="403"/>
          <ac:spMkLst>
            <pc:docMk/>
            <pc:sldMk cId="254538460" sldId="262"/>
            <ac:spMk id="3" creationId="{32F394FC-BC55-4A9F-BCCD-8FE01525BE89}"/>
          </ac:spMkLst>
        </pc:spChg>
        <pc:spChg chg="del mod">
          <ac:chgData name="JULIO CESAR NEVES CAMPAGNOLO" userId="750bd15f-13b8-43ab-8959-28969de871ce" providerId="ADAL" clId="{87157394-BE0E-4918-B761-A1C83E5B9639}" dt="2023-06-21T16:13:44.879" v="313" actId="478"/>
          <ac:spMkLst>
            <pc:docMk/>
            <pc:sldMk cId="254538460" sldId="262"/>
            <ac:spMk id="4" creationId="{AE38C8B9-DB48-492A-AE05-C443C6D301A6}"/>
          </ac:spMkLst>
        </pc:spChg>
        <pc:spChg chg="del mod">
          <ac:chgData name="JULIO CESAR NEVES CAMPAGNOLO" userId="750bd15f-13b8-43ab-8959-28969de871ce" providerId="ADAL" clId="{87157394-BE0E-4918-B761-A1C83E5B9639}" dt="2023-06-21T16:13:37.499" v="310" actId="478"/>
          <ac:spMkLst>
            <pc:docMk/>
            <pc:sldMk cId="254538460" sldId="262"/>
            <ac:spMk id="5" creationId="{142FE534-4ED2-40BD-8D1C-189F0406C643}"/>
          </ac:spMkLst>
        </pc:spChg>
        <pc:spChg chg="del mod">
          <ac:chgData name="JULIO CESAR NEVES CAMPAGNOLO" userId="750bd15f-13b8-43ab-8959-28969de871ce" providerId="ADAL" clId="{87157394-BE0E-4918-B761-A1C83E5B9639}" dt="2023-06-21T16:13:37.499" v="310" actId="478"/>
          <ac:spMkLst>
            <pc:docMk/>
            <pc:sldMk cId="254538460" sldId="262"/>
            <ac:spMk id="6" creationId="{6A4AE48C-77DB-4C1E-89C1-B8DC7E7617F9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254538460" sldId="262"/>
            <ac:spMk id="71" creationId="{9F4444CE-BC8D-4D61-B303-4C05614E62AB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254538460" sldId="262"/>
            <ac:spMk id="73" creationId="{62423CA5-E2E1-4789-B759-9906C1C94063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254538460" sldId="262"/>
            <ac:spMk id="75" creationId="{73772B81-181F-48B7-8826-4D9686D15DF5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254538460" sldId="262"/>
            <ac:spMk id="77" creationId="{B2205F6E-03C6-4E92-877C-E2482F6599AA}"/>
          </ac:spMkLst>
        </pc:spChg>
        <pc:picChg chg="del mod">
          <ac:chgData name="JULIO CESAR NEVES CAMPAGNOLO" userId="750bd15f-13b8-43ab-8959-28969de871ce" providerId="ADAL" clId="{87157394-BE0E-4918-B761-A1C83E5B9639}" dt="2023-06-21T16:13:07.648" v="303" actId="21"/>
          <ac:picMkLst>
            <pc:docMk/>
            <pc:sldMk cId="254538460" sldId="262"/>
            <ac:picMk id="9" creationId="{9F42C7B8-357D-4773-938A-B5443DD5CC85}"/>
          </ac:picMkLst>
        </pc:picChg>
        <pc:picChg chg="del mod">
          <ac:chgData name="JULIO CESAR NEVES CAMPAGNOLO" userId="750bd15f-13b8-43ab-8959-28969de871ce" providerId="ADAL" clId="{87157394-BE0E-4918-B761-A1C83E5B9639}" dt="2023-06-21T16:13:14.434" v="305" actId="21"/>
          <ac:picMkLst>
            <pc:docMk/>
            <pc:sldMk cId="254538460" sldId="262"/>
            <ac:picMk id="10" creationId="{479C455E-B201-4B51-9797-6CFFAD28E495}"/>
          </ac:picMkLst>
        </pc:picChg>
        <pc:picChg chg="mod">
          <ac:chgData name="JULIO CESAR NEVES CAMPAGNOLO" userId="750bd15f-13b8-43ab-8959-28969de871ce" providerId="ADAL" clId="{87157394-BE0E-4918-B761-A1C83E5B9639}" dt="2023-06-21T16:13:41.174" v="312" actId="1076"/>
          <ac:picMkLst>
            <pc:docMk/>
            <pc:sldMk cId="254538460" sldId="262"/>
            <ac:picMk id="5122" creationId="{EA6D96A5-A548-4B3C-A4D7-0B54F2634678}"/>
          </ac:picMkLst>
        </pc:picChg>
      </pc:sldChg>
      <pc:sldChg chg="del">
        <pc:chgData name="JULIO CESAR NEVES CAMPAGNOLO" userId="750bd15f-13b8-43ab-8959-28969de871ce" providerId="ADAL" clId="{87157394-BE0E-4918-B761-A1C83E5B9639}" dt="2023-06-21T13:29:35.284" v="1" actId="47"/>
        <pc:sldMkLst>
          <pc:docMk/>
          <pc:sldMk cId="1493658406" sldId="264"/>
        </pc:sldMkLst>
      </pc:sldChg>
      <pc:sldChg chg="addSp modSp mod">
        <pc:chgData name="JULIO CESAR NEVES CAMPAGNOLO" userId="750bd15f-13b8-43ab-8959-28969de871ce" providerId="ADAL" clId="{87157394-BE0E-4918-B761-A1C83E5B9639}" dt="2023-06-21T16:30:53.415" v="468" actId="1076"/>
        <pc:sldMkLst>
          <pc:docMk/>
          <pc:sldMk cId="490308236" sldId="268"/>
        </pc:sldMkLst>
        <pc:spChg chg="add mod ord">
          <ac:chgData name="JULIO CESAR NEVES CAMPAGNOLO" userId="750bd15f-13b8-43ab-8959-28969de871ce" providerId="ADAL" clId="{87157394-BE0E-4918-B761-A1C83E5B9639}" dt="2023-06-21T16:30:53.415" v="468" actId="1076"/>
          <ac:spMkLst>
            <pc:docMk/>
            <pc:sldMk cId="490308236" sldId="268"/>
            <ac:spMk id="3" creationId="{47AB8962-0FDD-7793-347D-7BA9833D0429}"/>
          </ac:spMkLst>
        </pc:spChg>
        <pc:picChg chg="mod modCrop">
          <ac:chgData name="JULIO CESAR NEVES CAMPAGNOLO" userId="750bd15f-13b8-43ab-8959-28969de871ce" providerId="ADAL" clId="{87157394-BE0E-4918-B761-A1C83E5B9639}" dt="2023-06-21T16:30:51.894" v="467" actId="732"/>
          <ac:picMkLst>
            <pc:docMk/>
            <pc:sldMk cId="490308236" sldId="268"/>
            <ac:picMk id="11" creationId="{DA98EE05-EB45-4536-9E64-5DF59E9D444A}"/>
          </ac:picMkLst>
        </pc:picChg>
      </pc:sldChg>
      <pc:sldChg chg="del">
        <pc:chgData name="JULIO CESAR NEVES CAMPAGNOLO" userId="750bd15f-13b8-43ab-8959-28969de871ce" providerId="ADAL" clId="{87157394-BE0E-4918-B761-A1C83E5B9639}" dt="2023-06-21T13:28:50.069" v="0" actId="47"/>
        <pc:sldMkLst>
          <pc:docMk/>
          <pc:sldMk cId="991165465" sldId="270"/>
        </pc:sldMkLst>
      </pc:sldChg>
      <pc:sldChg chg="addSp delSp modSp mod modAnim">
        <pc:chgData name="JULIO CESAR NEVES CAMPAGNOLO" userId="750bd15f-13b8-43ab-8959-28969de871ce" providerId="ADAL" clId="{87157394-BE0E-4918-B761-A1C83E5B9639}" dt="2023-06-21T16:21:43.003" v="392" actId="1076"/>
        <pc:sldMkLst>
          <pc:docMk/>
          <pc:sldMk cId="3081117764" sldId="273"/>
        </pc:sldMkLst>
        <pc:spChg chg="mod">
          <ac:chgData name="JULIO CESAR NEVES CAMPAGNOLO" userId="750bd15f-13b8-43ab-8959-28969de871ce" providerId="ADAL" clId="{87157394-BE0E-4918-B761-A1C83E5B9639}" dt="2023-06-21T16:15:57.390" v="353" actId="1076"/>
          <ac:spMkLst>
            <pc:docMk/>
            <pc:sldMk cId="3081117764" sldId="273"/>
            <ac:spMk id="2" creationId="{02D790A8-859F-4950-8401-C8ECF18B3B73}"/>
          </ac:spMkLst>
        </pc:spChg>
        <pc:spChg chg="mod">
          <ac:chgData name="JULIO CESAR NEVES CAMPAGNOLO" userId="750bd15f-13b8-43ab-8959-28969de871ce" providerId="ADAL" clId="{87157394-BE0E-4918-B761-A1C83E5B9639}" dt="2023-06-21T16:21:35.399" v="390" actId="27636"/>
          <ac:spMkLst>
            <pc:docMk/>
            <pc:sldMk cId="3081117764" sldId="273"/>
            <ac:spMk id="3" creationId="{541EDF99-D1E0-4C35-8E76-5BD387F50F15}"/>
          </ac:spMkLst>
        </pc:spChg>
        <pc:picChg chg="add mod">
          <ac:chgData name="JULIO CESAR NEVES CAMPAGNOLO" userId="750bd15f-13b8-43ab-8959-28969de871ce" providerId="ADAL" clId="{87157394-BE0E-4918-B761-A1C83E5B9639}" dt="2023-06-21T16:21:39.566" v="391" actId="1076"/>
          <ac:picMkLst>
            <pc:docMk/>
            <pc:sldMk cId="3081117764" sldId="273"/>
            <ac:picMk id="4" creationId="{294F7A01-7AE3-4934-5EAF-4CEF84D506BF}"/>
          </ac:picMkLst>
        </pc:picChg>
        <pc:picChg chg="del mod">
          <ac:chgData name="JULIO CESAR NEVES CAMPAGNOLO" userId="750bd15f-13b8-43ab-8959-28969de871ce" providerId="ADAL" clId="{87157394-BE0E-4918-B761-A1C83E5B9639}" dt="2023-06-21T16:21:26.924" v="385" actId="478"/>
          <ac:picMkLst>
            <pc:docMk/>
            <pc:sldMk cId="3081117764" sldId="273"/>
            <ac:picMk id="16390" creationId="{E13AC038-0185-47DD-A824-D392291D08DE}"/>
          </ac:picMkLst>
        </pc:picChg>
        <pc:picChg chg="mod">
          <ac:chgData name="JULIO CESAR NEVES CAMPAGNOLO" userId="750bd15f-13b8-43ab-8959-28969de871ce" providerId="ADAL" clId="{87157394-BE0E-4918-B761-A1C83E5B9639}" dt="2023-06-21T16:21:43.003" v="392" actId="1076"/>
          <ac:picMkLst>
            <pc:docMk/>
            <pc:sldMk cId="3081117764" sldId="273"/>
            <ac:picMk id="17410" creationId="{0256F5FE-2A1E-4BBC-A593-25C0B762FD4B}"/>
          </ac:picMkLst>
        </pc:picChg>
      </pc:sldChg>
      <pc:sldChg chg="addSp delSp modSp mod setBg">
        <pc:chgData name="JULIO CESAR NEVES CAMPAGNOLO" userId="750bd15f-13b8-43ab-8959-28969de871ce" providerId="ADAL" clId="{87157394-BE0E-4918-B761-A1C83E5B9639}" dt="2023-06-21T16:07:56.540" v="112" actId="478"/>
        <pc:sldMkLst>
          <pc:docMk/>
          <pc:sldMk cId="2476736831" sldId="276"/>
        </pc:sldMkLst>
        <pc:spChg chg="mod">
          <ac:chgData name="JULIO CESAR NEVES CAMPAGNOLO" userId="750bd15f-13b8-43ab-8959-28969de871ce" providerId="ADAL" clId="{87157394-BE0E-4918-B761-A1C83E5B9639}" dt="2023-06-21T16:07:51.614" v="111" actId="26606"/>
          <ac:spMkLst>
            <pc:docMk/>
            <pc:sldMk cId="2476736831" sldId="276"/>
            <ac:spMk id="2" creationId="{C8F942E9-132F-4AC2-9710-75961D4EC226}"/>
          </ac:spMkLst>
        </pc:spChg>
        <pc:spChg chg="del mod">
          <ac:chgData name="JULIO CESAR NEVES CAMPAGNOLO" userId="750bd15f-13b8-43ab-8959-28969de871ce" providerId="ADAL" clId="{87157394-BE0E-4918-B761-A1C83E5B9639}" dt="2023-06-21T16:07:56.540" v="112" actId="478"/>
          <ac:spMkLst>
            <pc:docMk/>
            <pc:sldMk cId="2476736831" sldId="276"/>
            <ac:spMk id="3" creationId="{FD3CE284-A08F-4AD5-B315-3D70A8EE9908}"/>
          </ac:spMkLst>
        </pc:spChg>
        <pc:spChg chg="add del">
          <ac:chgData name="JULIO CESAR NEVES CAMPAGNOLO" userId="750bd15f-13b8-43ab-8959-28969de871ce" providerId="ADAL" clId="{87157394-BE0E-4918-B761-A1C83E5B9639}" dt="2023-06-21T16:07:51.536" v="110" actId="26606"/>
          <ac:spMkLst>
            <pc:docMk/>
            <pc:sldMk cId="2476736831" sldId="276"/>
            <ac:spMk id="25" creationId="{66D61E08-70C3-48D8-BEA0-787111DC30DA}"/>
          </ac:spMkLst>
        </pc:spChg>
        <pc:spChg chg="add del">
          <ac:chgData name="JULIO CESAR NEVES CAMPAGNOLO" userId="750bd15f-13b8-43ab-8959-28969de871ce" providerId="ADAL" clId="{87157394-BE0E-4918-B761-A1C83E5B9639}" dt="2023-06-21T16:07:51.536" v="110" actId="26606"/>
          <ac:spMkLst>
            <pc:docMk/>
            <pc:sldMk cId="2476736831" sldId="276"/>
            <ac:spMk id="27" creationId="{FC55298F-0AE5-478E-AD2B-03C2614C5833}"/>
          </ac:spMkLst>
        </pc:spChg>
        <pc:spChg chg="add del">
          <ac:chgData name="JULIO CESAR NEVES CAMPAGNOLO" userId="750bd15f-13b8-43ab-8959-28969de871ce" providerId="ADAL" clId="{87157394-BE0E-4918-B761-A1C83E5B9639}" dt="2023-06-21T16:07:51.536" v="110" actId="26606"/>
          <ac:spMkLst>
            <pc:docMk/>
            <pc:sldMk cId="2476736831" sldId="276"/>
            <ac:spMk id="29" creationId="{C180E4EA-0B63-4779-A895-7E90E71088F3}"/>
          </ac:spMkLst>
        </pc:spChg>
        <pc:spChg chg="add del">
          <ac:chgData name="JULIO CESAR NEVES CAMPAGNOLO" userId="750bd15f-13b8-43ab-8959-28969de871ce" providerId="ADAL" clId="{87157394-BE0E-4918-B761-A1C83E5B9639}" dt="2023-06-21T16:07:51.536" v="110" actId="26606"/>
          <ac:spMkLst>
            <pc:docMk/>
            <pc:sldMk cId="2476736831" sldId="276"/>
            <ac:spMk id="31" creationId="{CEE01D9D-3DE8-4EED-B0D3-8F3C79CC7673}"/>
          </ac:spMkLst>
        </pc:spChg>
        <pc:spChg chg="add del">
          <ac:chgData name="JULIO CESAR NEVES CAMPAGNOLO" userId="750bd15f-13b8-43ab-8959-28969de871ce" providerId="ADAL" clId="{87157394-BE0E-4918-B761-A1C83E5B9639}" dt="2023-06-21T16:07:51.536" v="110" actId="26606"/>
          <ac:spMkLst>
            <pc:docMk/>
            <pc:sldMk cId="2476736831" sldId="276"/>
            <ac:spMk id="33" creationId="{89AF5CE9-607F-43F4-8983-DCD6DA4051FD}"/>
          </ac:spMkLst>
        </pc:spChg>
        <pc:spChg chg="add del">
          <ac:chgData name="JULIO CESAR NEVES CAMPAGNOLO" userId="750bd15f-13b8-43ab-8959-28969de871ce" providerId="ADAL" clId="{87157394-BE0E-4918-B761-A1C83E5B9639}" dt="2023-06-21T16:07:51.536" v="110" actId="26606"/>
          <ac:spMkLst>
            <pc:docMk/>
            <pc:sldMk cId="2476736831" sldId="276"/>
            <ac:spMk id="35" creationId="{6EEA2DBD-9E1E-4521-8C01-F32AD18A89E3}"/>
          </ac:spMkLst>
        </pc:spChg>
        <pc:spChg chg="add del">
          <ac:chgData name="JULIO CESAR NEVES CAMPAGNOLO" userId="750bd15f-13b8-43ab-8959-28969de871ce" providerId="ADAL" clId="{87157394-BE0E-4918-B761-A1C83E5B9639}" dt="2023-06-21T16:07:51.536" v="110" actId="26606"/>
          <ac:spMkLst>
            <pc:docMk/>
            <pc:sldMk cId="2476736831" sldId="276"/>
            <ac:spMk id="37" creationId="{15BBD2C1-BA9B-46A9-A27A-33498B169272}"/>
          </ac:spMkLst>
        </pc:spChg>
        <pc:spChg chg="add">
          <ac:chgData name="JULIO CESAR NEVES CAMPAGNOLO" userId="750bd15f-13b8-43ab-8959-28969de871ce" providerId="ADAL" clId="{87157394-BE0E-4918-B761-A1C83E5B9639}" dt="2023-06-21T16:07:51.614" v="111" actId="26606"/>
          <ac:spMkLst>
            <pc:docMk/>
            <pc:sldMk cId="2476736831" sldId="276"/>
            <ac:spMk id="43" creationId="{66D61E08-70C3-48D8-BEA0-787111DC30DA}"/>
          </ac:spMkLst>
        </pc:spChg>
        <pc:spChg chg="add">
          <ac:chgData name="JULIO CESAR NEVES CAMPAGNOLO" userId="750bd15f-13b8-43ab-8959-28969de871ce" providerId="ADAL" clId="{87157394-BE0E-4918-B761-A1C83E5B9639}" dt="2023-06-21T16:07:51.614" v="111" actId="26606"/>
          <ac:spMkLst>
            <pc:docMk/>
            <pc:sldMk cId="2476736831" sldId="276"/>
            <ac:spMk id="44" creationId="{FC55298F-0AE5-478E-AD2B-03C2614C5833}"/>
          </ac:spMkLst>
        </pc:spChg>
        <pc:spChg chg="add">
          <ac:chgData name="JULIO CESAR NEVES CAMPAGNOLO" userId="750bd15f-13b8-43ab-8959-28969de871ce" providerId="ADAL" clId="{87157394-BE0E-4918-B761-A1C83E5B9639}" dt="2023-06-21T16:07:51.614" v="111" actId="26606"/>
          <ac:spMkLst>
            <pc:docMk/>
            <pc:sldMk cId="2476736831" sldId="276"/>
            <ac:spMk id="45" creationId="{C180E4EA-0B63-4779-A895-7E90E71088F3}"/>
          </ac:spMkLst>
        </pc:spChg>
        <pc:spChg chg="add">
          <ac:chgData name="JULIO CESAR NEVES CAMPAGNOLO" userId="750bd15f-13b8-43ab-8959-28969de871ce" providerId="ADAL" clId="{87157394-BE0E-4918-B761-A1C83E5B9639}" dt="2023-06-21T16:07:51.614" v="111" actId="26606"/>
          <ac:spMkLst>
            <pc:docMk/>
            <pc:sldMk cId="2476736831" sldId="276"/>
            <ac:spMk id="46" creationId="{CEE01D9D-3DE8-4EED-B0D3-8F3C79CC7673}"/>
          </ac:spMkLst>
        </pc:spChg>
        <pc:spChg chg="add">
          <ac:chgData name="JULIO CESAR NEVES CAMPAGNOLO" userId="750bd15f-13b8-43ab-8959-28969de871ce" providerId="ADAL" clId="{87157394-BE0E-4918-B761-A1C83E5B9639}" dt="2023-06-21T16:07:51.614" v="111" actId="26606"/>
          <ac:spMkLst>
            <pc:docMk/>
            <pc:sldMk cId="2476736831" sldId="276"/>
            <ac:spMk id="47" creationId="{89AF5CE9-607F-43F4-8983-DCD6DA4051FD}"/>
          </ac:spMkLst>
        </pc:spChg>
        <pc:spChg chg="add">
          <ac:chgData name="JULIO CESAR NEVES CAMPAGNOLO" userId="750bd15f-13b8-43ab-8959-28969de871ce" providerId="ADAL" clId="{87157394-BE0E-4918-B761-A1C83E5B9639}" dt="2023-06-21T16:07:51.614" v="111" actId="26606"/>
          <ac:spMkLst>
            <pc:docMk/>
            <pc:sldMk cId="2476736831" sldId="276"/>
            <ac:spMk id="48" creationId="{6EEA2DBD-9E1E-4521-8C01-F32AD18A89E3}"/>
          </ac:spMkLst>
        </pc:spChg>
        <pc:spChg chg="add">
          <ac:chgData name="JULIO CESAR NEVES CAMPAGNOLO" userId="750bd15f-13b8-43ab-8959-28969de871ce" providerId="ADAL" clId="{87157394-BE0E-4918-B761-A1C83E5B9639}" dt="2023-06-21T16:07:51.614" v="111" actId="26606"/>
          <ac:spMkLst>
            <pc:docMk/>
            <pc:sldMk cId="2476736831" sldId="276"/>
            <ac:spMk id="49" creationId="{15BBD2C1-BA9B-46A9-A27A-33498B169272}"/>
          </ac:spMkLst>
        </pc:spChg>
        <pc:grpChg chg="add del">
          <ac:chgData name="JULIO CESAR NEVES CAMPAGNOLO" userId="750bd15f-13b8-43ab-8959-28969de871ce" providerId="ADAL" clId="{87157394-BE0E-4918-B761-A1C83E5B9639}" dt="2023-06-21T16:07:51.536" v="110" actId="26606"/>
          <ac:grpSpMkLst>
            <pc:docMk/>
            <pc:sldMk cId="2476736831" sldId="276"/>
            <ac:grpSpMk id="9" creationId="{88C9B83F-64CD-41C1-925F-A08801FFD0BD}"/>
          </ac:grpSpMkLst>
        </pc:grpChg>
        <pc:grpChg chg="add">
          <ac:chgData name="JULIO CESAR NEVES CAMPAGNOLO" userId="750bd15f-13b8-43ab-8959-28969de871ce" providerId="ADAL" clId="{87157394-BE0E-4918-B761-A1C83E5B9639}" dt="2023-06-21T16:07:51.614" v="111" actId="26606"/>
          <ac:grpSpMkLst>
            <pc:docMk/>
            <pc:sldMk cId="2476736831" sldId="276"/>
            <ac:grpSpMk id="39" creationId="{88C9B83F-64CD-41C1-925F-A08801FFD0BD}"/>
          </ac:grpSpMkLst>
        </pc:grpChg>
        <pc:picChg chg="add del">
          <ac:chgData name="JULIO CESAR NEVES CAMPAGNOLO" userId="750bd15f-13b8-43ab-8959-28969de871ce" providerId="ADAL" clId="{87157394-BE0E-4918-B761-A1C83E5B9639}" dt="2023-06-21T16:07:51.536" v="110" actId="26606"/>
          <ac:picMkLst>
            <pc:docMk/>
            <pc:sldMk cId="2476736831" sldId="276"/>
            <ac:picMk id="5" creationId="{F1632DBC-2363-BEC3-03C4-B2FEABCB8171}"/>
          </ac:picMkLst>
        </pc:picChg>
        <pc:picChg chg="add">
          <ac:chgData name="JULIO CESAR NEVES CAMPAGNOLO" userId="750bd15f-13b8-43ab-8959-28969de871ce" providerId="ADAL" clId="{87157394-BE0E-4918-B761-A1C83E5B9639}" dt="2023-06-21T16:07:51.614" v="111" actId="26606"/>
          <ac:picMkLst>
            <pc:docMk/>
            <pc:sldMk cId="2476736831" sldId="276"/>
            <ac:picMk id="40" creationId="{44801285-06E5-2774-8208-A162946291FA}"/>
          </ac:picMkLst>
        </pc:picChg>
        <pc:cxnChg chg="add del">
          <ac:chgData name="JULIO CESAR NEVES CAMPAGNOLO" userId="750bd15f-13b8-43ab-8959-28969de871ce" providerId="ADAL" clId="{87157394-BE0E-4918-B761-A1C83E5B9639}" dt="2023-06-21T16:07:51.536" v="110" actId="26606"/>
          <ac:cxnSpMkLst>
            <pc:docMk/>
            <pc:sldMk cId="2476736831" sldId="276"/>
            <ac:cxnSpMk id="21" creationId="{A57C1A16-B8AB-4D99-A195-A38F556A6486}"/>
          </ac:cxnSpMkLst>
        </pc:cxnChg>
        <pc:cxnChg chg="add del">
          <ac:chgData name="JULIO CESAR NEVES CAMPAGNOLO" userId="750bd15f-13b8-43ab-8959-28969de871ce" providerId="ADAL" clId="{87157394-BE0E-4918-B761-A1C83E5B9639}" dt="2023-06-21T16:07:51.536" v="110" actId="26606"/>
          <ac:cxnSpMkLst>
            <pc:docMk/>
            <pc:sldMk cId="2476736831" sldId="276"/>
            <ac:cxnSpMk id="23" creationId="{F8A9B20B-D1DD-4573-B5EC-558029519236}"/>
          </ac:cxnSpMkLst>
        </pc:cxnChg>
        <pc:cxnChg chg="add">
          <ac:chgData name="JULIO CESAR NEVES CAMPAGNOLO" userId="750bd15f-13b8-43ab-8959-28969de871ce" providerId="ADAL" clId="{87157394-BE0E-4918-B761-A1C83E5B9639}" dt="2023-06-21T16:07:51.614" v="111" actId="26606"/>
          <ac:cxnSpMkLst>
            <pc:docMk/>
            <pc:sldMk cId="2476736831" sldId="276"/>
            <ac:cxnSpMk id="41" creationId="{A57C1A16-B8AB-4D99-A195-A38F556A6486}"/>
          </ac:cxnSpMkLst>
        </pc:cxnChg>
        <pc:cxnChg chg="add">
          <ac:chgData name="JULIO CESAR NEVES CAMPAGNOLO" userId="750bd15f-13b8-43ab-8959-28969de871ce" providerId="ADAL" clId="{87157394-BE0E-4918-B761-A1C83E5B9639}" dt="2023-06-21T16:07:51.614" v="111" actId="26606"/>
          <ac:cxnSpMkLst>
            <pc:docMk/>
            <pc:sldMk cId="2476736831" sldId="276"/>
            <ac:cxnSpMk id="42" creationId="{F8A9B20B-D1DD-4573-B5EC-558029519236}"/>
          </ac:cxnSpMkLst>
        </pc:cxnChg>
      </pc:sldChg>
      <pc:sldChg chg="addSp delSp mod delDesignElem">
        <pc:chgData name="JULIO CESAR NEVES CAMPAGNOLO" userId="750bd15f-13b8-43ab-8959-28969de871ce" providerId="ADAL" clId="{87157394-BE0E-4918-B761-A1C83E5B9639}" dt="2023-06-21T16:33:58.013" v="487" actId="26606"/>
        <pc:sldMkLst>
          <pc:docMk/>
          <pc:sldMk cId="441672622" sldId="277"/>
        </pc:sldMkLst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441672622" sldId="277"/>
            <ac:spMk id="153" creationId="{948AE52C-AD58-4D7E-BBEC-741EA69A9079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441672622" sldId="277"/>
            <ac:spMk id="155" creationId="{EB3158C7-B011-4D27-BC9D-27EA5BE02D03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441672622" sldId="277"/>
            <ac:spMk id="161" creationId="{40EA1C2A-B332-4211-8479-EA99BC303EF5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441672622" sldId="277"/>
            <ac:spMk id="163" creationId="{24A97CC0-C913-4A9C-B6E8-755C7D15EAC8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441672622" sldId="277"/>
            <ac:spMk id="165" creationId="{9DFA36DF-98BD-46D3-A75B-97154DB48262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441672622" sldId="277"/>
            <ac:spMk id="167" creationId="{D1D22F90-51DE-40F7-96EE-8E9894DF0E7E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441672622" sldId="277"/>
            <ac:spMk id="169" creationId="{F45D120E-4F36-4767-98FA-949993B8E1AC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441672622" sldId="277"/>
            <ac:spMk id="171" creationId="{B541A2F0-1EDC-4D03-94AC-35BC742CEAC9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441672622" sldId="277"/>
            <ac:spMk id="173" creationId="{08CE2AE4-51CC-4060-8818-423BB07BF3D4}"/>
          </ac:spMkLst>
        </pc:spChg>
        <pc:spChg chg="add">
          <ac:chgData name="JULIO CESAR NEVES CAMPAGNOLO" userId="750bd15f-13b8-43ab-8959-28969de871ce" providerId="ADAL" clId="{87157394-BE0E-4918-B761-A1C83E5B9639}" dt="2023-06-21T16:33:58.013" v="487" actId="26606"/>
          <ac:spMkLst>
            <pc:docMk/>
            <pc:sldMk cId="441672622" sldId="277"/>
            <ac:spMk id="1049" creationId="{3559A5F2-8BE0-4998-A1E4-1B145465A981}"/>
          </ac:spMkLst>
        </pc:spChg>
        <pc:spChg chg="add">
          <ac:chgData name="JULIO CESAR NEVES CAMPAGNOLO" userId="750bd15f-13b8-43ab-8959-28969de871ce" providerId="ADAL" clId="{87157394-BE0E-4918-B761-A1C83E5B9639}" dt="2023-06-21T16:33:58.013" v="487" actId="26606"/>
          <ac:spMkLst>
            <pc:docMk/>
            <pc:sldMk cId="441672622" sldId="277"/>
            <ac:spMk id="1051" creationId="{3A6596D4-D53C-424F-9F16-CC8686C079E0}"/>
          </ac:spMkLst>
        </pc:spChg>
        <pc:spChg chg="add">
          <ac:chgData name="JULIO CESAR NEVES CAMPAGNOLO" userId="750bd15f-13b8-43ab-8959-28969de871ce" providerId="ADAL" clId="{87157394-BE0E-4918-B761-A1C83E5B9639}" dt="2023-06-21T16:33:58.013" v="487" actId="26606"/>
          <ac:spMkLst>
            <pc:docMk/>
            <pc:sldMk cId="441672622" sldId="277"/>
            <ac:spMk id="1057" creationId="{9772CABD-4211-42AA-B349-D4002E52F1EF}"/>
          </ac:spMkLst>
        </pc:spChg>
        <pc:spChg chg="add">
          <ac:chgData name="JULIO CESAR NEVES CAMPAGNOLO" userId="750bd15f-13b8-43ab-8959-28969de871ce" providerId="ADAL" clId="{87157394-BE0E-4918-B761-A1C83E5B9639}" dt="2023-06-21T16:33:58.013" v="487" actId="26606"/>
          <ac:spMkLst>
            <pc:docMk/>
            <pc:sldMk cId="441672622" sldId="277"/>
            <ac:spMk id="1059" creationId="{BBD91630-4DBA-4294-8016-FEB5C3B0CED1}"/>
          </ac:spMkLst>
        </pc:spChg>
        <pc:spChg chg="add">
          <ac:chgData name="JULIO CESAR NEVES CAMPAGNOLO" userId="750bd15f-13b8-43ab-8959-28969de871ce" providerId="ADAL" clId="{87157394-BE0E-4918-B761-A1C83E5B9639}" dt="2023-06-21T16:33:58.013" v="487" actId="26606"/>
          <ac:spMkLst>
            <pc:docMk/>
            <pc:sldMk cId="441672622" sldId="277"/>
            <ac:spMk id="1061" creationId="{E67D1587-504D-41BC-9D48-B61257BFBCF0}"/>
          </ac:spMkLst>
        </pc:spChg>
        <pc:spChg chg="add">
          <ac:chgData name="JULIO CESAR NEVES CAMPAGNOLO" userId="750bd15f-13b8-43ab-8959-28969de871ce" providerId="ADAL" clId="{87157394-BE0E-4918-B761-A1C83E5B9639}" dt="2023-06-21T16:33:58.013" v="487" actId="26606"/>
          <ac:spMkLst>
            <pc:docMk/>
            <pc:sldMk cId="441672622" sldId="277"/>
            <ac:spMk id="1063" creationId="{8765DD1A-F044-4DE7-8A9B-7C30DC85A4AF}"/>
          </ac:spMkLst>
        </pc:spChg>
        <pc:spChg chg="add">
          <ac:chgData name="JULIO CESAR NEVES CAMPAGNOLO" userId="750bd15f-13b8-43ab-8959-28969de871ce" providerId="ADAL" clId="{87157394-BE0E-4918-B761-A1C83E5B9639}" dt="2023-06-21T16:33:58.013" v="487" actId="26606"/>
          <ac:spMkLst>
            <pc:docMk/>
            <pc:sldMk cId="441672622" sldId="277"/>
            <ac:spMk id="1065" creationId="{2FE2170D-72D6-48A8-8E9A-BFF3BF03D032}"/>
          </ac:spMkLst>
        </pc:spChg>
        <pc:spChg chg="add">
          <ac:chgData name="JULIO CESAR NEVES CAMPAGNOLO" userId="750bd15f-13b8-43ab-8959-28969de871ce" providerId="ADAL" clId="{87157394-BE0E-4918-B761-A1C83E5B9639}" dt="2023-06-21T16:33:58.013" v="487" actId="26606"/>
          <ac:spMkLst>
            <pc:docMk/>
            <pc:sldMk cId="441672622" sldId="277"/>
            <ac:spMk id="1067" creationId="{01D19436-094D-463D-AFEA-870FDBD03797}"/>
          </ac:spMkLst>
        </pc:spChg>
        <pc:spChg chg="add">
          <ac:chgData name="JULIO CESAR NEVES CAMPAGNOLO" userId="750bd15f-13b8-43ab-8959-28969de871ce" providerId="ADAL" clId="{87157394-BE0E-4918-B761-A1C83E5B9639}" dt="2023-06-21T16:33:58.013" v="487" actId="26606"/>
          <ac:spMkLst>
            <pc:docMk/>
            <pc:sldMk cId="441672622" sldId="277"/>
            <ac:spMk id="1069" creationId="{9A2DE6E0-967C-4C58-8558-EC08F1138BD1}"/>
          </ac:spMkLst>
        </pc:spChg>
        <pc:grpChg chg="del">
          <ac:chgData name="JULIO CESAR NEVES CAMPAGNOLO" userId="750bd15f-13b8-43ab-8959-28969de871ce" providerId="ADAL" clId="{87157394-BE0E-4918-B761-A1C83E5B9639}" dt="2023-06-21T16:04:44.759" v="38"/>
          <ac:grpSpMkLst>
            <pc:docMk/>
            <pc:sldMk cId="441672622" sldId="277"/>
            <ac:grpSpMk id="141" creationId="{A5AFB369-4673-4727-A7CD-D86AFE0AE069}"/>
          </ac:grpSpMkLst>
        </pc:grpChg>
        <pc:grpChg chg="add">
          <ac:chgData name="JULIO CESAR NEVES CAMPAGNOLO" userId="750bd15f-13b8-43ab-8959-28969de871ce" providerId="ADAL" clId="{87157394-BE0E-4918-B761-A1C83E5B9639}" dt="2023-06-21T16:33:58.013" v="487" actId="26606"/>
          <ac:grpSpMkLst>
            <pc:docMk/>
            <pc:sldMk cId="441672622" sldId="277"/>
            <ac:grpSpMk id="1037" creationId="{88C9B83F-64CD-41C1-925F-A08801FFD0BD}"/>
          </ac:grpSpMkLst>
        </pc:grpChg>
        <pc:cxnChg chg="del">
          <ac:chgData name="JULIO CESAR NEVES CAMPAGNOLO" userId="750bd15f-13b8-43ab-8959-28969de871ce" providerId="ADAL" clId="{87157394-BE0E-4918-B761-A1C83E5B9639}" dt="2023-06-21T16:04:44.759" v="38"/>
          <ac:cxnSpMkLst>
            <pc:docMk/>
            <pc:sldMk cId="441672622" sldId="277"/>
            <ac:cxnSpMk id="157" creationId="{7295AA18-FA8B-4B5D-9477-7F5F51288FEC}"/>
          </ac:cxnSpMkLst>
        </pc:cxnChg>
        <pc:cxnChg chg="del">
          <ac:chgData name="JULIO CESAR NEVES CAMPAGNOLO" userId="750bd15f-13b8-43ab-8959-28969de871ce" providerId="ADAL" clId="{87157394-BE0E-4918-B761-A1C83E5B9639}" dt="2023-06-21T16:04:44.759" v="38"/>
          <ac:cxnSpMkLst>
            <pc:docMk/>
            <pc:sldMk cId="441672622" sldId="277"/>
            <ac:cxnSpMk id="159" creationId="{5E377175-C211-4D7B-89F7-92406DBD7346}"/>
          </ac:cxnSpMkLst>
        </pc:cxnChg>
        <pc:cxnChg chg="add">
          <ac:chgData name="JULIO CESAR NEVES CAMPAGNOLO" userId="750bd15f-13b8-43ab-8959-28969de871ce" providerId="ADAL" clId="{87157394-BE0E-4918-B761-A1C83E5B9639}" dt="2023-06-21T16:33:58.013" v="487" actId="26606"/>
          <ac:cxnSpMkLst>
            <pc:docMk/>
            <pc:sldMk cId="441672622" sldId="277"/>
            <ac:cxnSpMk id="1053" creationId="{81BB890B-70D4-42FE-A599-6AEF1A42D972}"/>
          </ac:cxnSpMkLst>
        </pc:cxnChg>
        <pc:cxnChg chg="add">
          <ac:chgData name="JULIO CESAR NEVES CAMPAGNOLO" userId="750bd15f-13b8-43ab-8959-28969de871ce" providerId="ADAL" clId="{87157394-BE0E-4918-B761-A1C83E5B9639}" dt="2023-06-21T16:33:58.013" v="487" actId="26606"/>
          <ac:cxnSpMkLst>
            <pc:docMk/>
            <pc:sldMk cId="441672622" sldId="277"/>
            <ac:cxnSpMk id="1055" creationId="{3842D646-B58C-43C8-8152-01BC782B725D}"/>
          </ac:cxnSpMkLst>
        </pc:cxnChg>
      </pc:sldChg>
      <pc:sldChg chg="addSp delSp modSp mod setBg">
        <pc:chgData name="JULIO CESAR NEVES CAMPAGNOLO" userId="750bd15f-13b8-43ab-8959-28969de871ce" providerId="ADAL" clId="{87157394-BE0E-4918-B761-A1C83E5B9639}" dt="2023-06-21T16:58:05.232" v="1916" actId="20577"/>
        <pc:sldMkLst>
          <pc:docMk/>
          <pc:sldMk cId="1930788379" sldId="278"/>
        </pc:sldMkLst>
        <pc:spChg chg="mod">
          <ac:chgData name="JULIO CESAR NEVES CAMPAGNOLO" userId="750bd15f-13b8-43ab-8959-28969de871ce" providerId="ADAL" clId="{87157394-BE0E-4918-B761-A1C83E5B9639}" dt="2023-06-21T16:56:08.721" v="1577" actId="14100"/>
          <ac:spMkLst>
            <pc:docMk/>
            <pc:sldMk cId="1930788379" sldId="278"/>
            <ac:spMk id="2" creationId="{8B3D6575-C8DA-4E3B-BD13-79142DC1DEA7}"/>
          </ac:spMkLst>
        </pc:spChg>
        <pc:spChg chg="mod">
          <ac:chgData name="JULIO CESAR NEVES CAMPAGNOLO" userId="750bd15f-13b8-43ab-8959-28969de871ce" providerId="ADAL" clId="{87157394-BE0E-4918-B761-A1C83E5B9639}" dt="2023-06-21T16:58:05.232" v="1916" actId="20577"/>
          <ac:spMkLst>
            <pc:docMk/>
            <pc:sldMk cId="1930788379" sldId="278"/>
            <ac:spMk id="3" creationId="{8F0F1E2B-3596-4E0D-93E0-D26B12396297}"/>
          </ac:spMkLst>
        </pc:spChg>
        <pc:spChg chg="add del">
          <ac:chgData name="JULIO CESAR NEVES CAMPAGNOLO" userId="750bd15f-13b8-43ab-8959-28969de871ce" providerId="ADAL" clId="{87157394-BE0E-4918-B761-A1C83E5B9639}" dt="2023-06-21T16:55:39.403" v="1557" actId="26606"/>
          <ac:spMkLst>
            <pc:docMk/>
            <pc:sldMk cId="1930788379" sldId="278"/>
            <ac:spMk id="2059" creationId="{82FCA8AA-470A-46EF-AC08-74C610468FA2}"/>
          </ac:spMkLst>
        </pc:spChg>
        <pc:spChg chg="add del">
          <ac:chgData name="JULIO CESAR NEVES CAMPAGNOLO" userId="750bd15f-13b8-43ab-8959-28969de871ce" providerId="ADAL" clId="{87157394-BE0E-4918-B761-A1C83E5B9639}" dt="2023-06-21T16:55:39.388" v="1556" actId="26606"/>
          <ac:spMkLst>
            <pc:docMk/>
            <pc:sldMk cId="1930788379" sldId="278"/>
            <ac:spMk id="2064" creationId="{82FCA8AA-470A-46EF-AC08-74C610468FA2}"/>
          </ac:spMkLst>
        </pc:spChg>
        <pc:spChg chg="add">
          <ac:chgData name="JULIO CESAR NEVES CAMPAGNOLO" userId="750bd15f-13b8-43ab-8959-28969de871ce" providerId="ADAL" clId="{87157394-BE0E-4918-B761-A1C83E5B9639}" dt="2023-06-21T16:55:39.403" v="1557" actId="26606"/>
          <ac:spMkLst>
            <pc:docMk/>
            <pc:sldMk cId="1930788379" sldId="278"/>
            <ac:spMk id="2066" creationId="{0E5A83F9-E6B8-40BD-9C0D-9A6F15650742}"/>
          </ac:spMkLst>
        </pc:spChg>
        <pc:spChg chg="add">
          <ac:chgData name="JULIO CESAR NEVES CAMPAGNOLO" userId="750bd15f-13b8-43ab-8959-28969de871ce" providerId="ADAL" clId="{87157394-BE0E-4918-B761-A1C83E5B9639}" dt="2023-06-21T16:55:39.403" v="1557" actId="26606"/>
          <ac:spMkLst>
            <pc:docMk/>
            <pc:sldMk cId="1930788379" sldId="278"/>
            <ac:spMk id="2067" creationId="{8267EEE4-6354-4F1C-9484-951F0EB92F1B}"/>
          </ac:spMkLst>
        </pc:spChg>
        <pc:picChg chg="mod ord">
          <ac:chgData name="JULIO CESAR NEVES CAMPAGNOLO" userId="750bd15f-13b8-43ab-8959-28969de871ce" providerId="ADAL" clId="{87157394-BE0E-4918-B761-A1C83E5B9639}" dt="2023-06-21T16:55:39.403" v="1557" actId="26606"/>
          <ac:picMkLst>
            <pc:docMk/>
            <pc:sldMk cId="1930788379" sldId="278"/>
            <ac:picMk id="2050" creationId="{2E84767F-52B9-49DB-92DE-CE3EA788FA21}"/>
          </ac:picMkLst>
        </pc:picChg>
        <pc:picChg chg="mod ord">
          <ac:chgData name="JULIO CESAR NEVES CAMPAGNOLO" userId="750bd15f-13b8-43ab-8959-28969de871ce" providerId="ADAL" clId="{87157394-BE0E-4918-B761-A1C83E5B9639}" dt="2023-06-21T16:55:39.403" v="1557" actId="26606"/>
          <ac:picMkLst>
            <pc:docMk/>
            <pc:sldMk cId="1930788379" sldId="278"/>
            <ac:picMk id="2054" creationId="{DFF87486-B4EE-4BDD-A094-E6228953B2CC}"/>
          </ac:picMkLst>
        </pc:picChg>
      </pc:sldChg>
      <pc:sldChg chg="modSp mod">
        <pc:chgData name="JULIO CESAR NEVES CAMPAGNOLO" userId="750bd15f-13b8-43ab-8959-28969de871ce" providerId="ADAL" clId="{87157394-BE0E-4918-B761-A1C83E5B9639}" dt="2023-06-21T16:58:25.299" v="1920" actId="27636"/>
        <pc:sldMkLst>
          <pc:docMk/>
          <pc:sldMk cId="1925758579" sldId="279"/>
        </pc:sldMkLst>
        <pc:spChg chg="mod">
          <ac:chgData name="JULIO CESAR NEVES CAMPAGNOLO" userId="750bd15f-13b8-43ab-8959-28969de871ce" providerId="ADAL" clId="{87157394-BE0E-4918-B761-A1C83E5B9639}" dt="2023-06-21T16:58:25.299" v="1920" actId="27636"/>
          <ac:spMkLst>
            <pc:docMk/>
            <pc:sldMk cId="1925758579" sldId="279"/>
            <ac:spMk id="8" creationId="{5DC447CD-4966-407F-8CF1-2E2D8F946FBD}"/>
          </ac:spMkLst>
        </pc:spChg>
      </pc:sldChg>
      <pc:sldChg chg="addSp delSp modSp mod delDesignElem">
        <pc:chgData name="JULIO CESAR NEVES CAMPAGNOLO" userId="750bd15f-13b8-43ab-8959-28969de871ce" providerId="ADAL" clId="{87157394-BE0E-4918-B761-A1C83E5B9639}" dt="2023-06-21T17:10:25.009" v="2718" actId="1076"/>
        <pc:sldMkLst>
          <pc:docMk/>
          <pc:sldMk cId="3845320968" sldId="280"/>
        </pc:sldMkLst>
        <pc:spChg chg="mod">
          <ac:chgData name="JULIO CESAR NEVES CAMPAGNOLO" userId="750bd15f-13b8-43ab-8959-28969de871ce" providerId="ADAL" clId="{87157394-BE0E-4918-B761-A1C83E5B9639}" dt="2023-06-21T17:07:44.206" v="2402" actId="20577"/>
          <ac:spMkLst>
            <pc:docMk/>
            <pc:sldMk cId="3845320968" sldId="280"/>
            <ac:spMk id="2" creationId="{BDEE04FB-9B23-4DF2-AB55-CE3218D2E902}"/>
          </ac:spMkLst>
        </pc:spChg>
        <pc:spChg chg="mod">
          <ac:chgData name="JULIO CESAR NEVES CAMPAGNOLO" userId="750bd15f-13b8-43ab-8959-28969de871ce" providerId="ADAL" clId="{87157394-BE0E-4918-B761-A1C83E5B9639}" dt="2023-06-21T17:09:43.155" v="2710" actId="14100"/>
          <ac:spMkLst>
            <pc:docMk/>
            <pc:sldMk cId="3845320968" sldId="280"/>
            <ac:spMk id="3" creationId="{06CB7550-2459-484B-B5DD-127E8C79941B}"/>
          </ac:spMkLst>
        </pc:spChg>
        <pc:spChg chg="mod">
          <ac:chgData name="JULIO CESAR NEVES CAMPAGNOLO" userId="750bd15f-13b8-43ab-8959-28969de871ce" providerId="ADAL" clId="{87157394-BE0E-4918-B761-A1C83E5B9639}" dt="2023-06-21T17:10:25.009" v="2718" actId="1076"/>
          <ac:spMkLst>
            <pc:docMk/>
            <pc:sldMk cId="3845320968" sldId="280"/>
            <ac:spMk id="4" creationId="{8EB884B7-946A-4A85-9942-695799C198A8}"/>
          </ac:spMkLst>
        </pc:spChg>
        <pc:spChg chg="mod">
          <ac:chgData name="JULIO CESAR NEVES CAMPAGNOLO" userId="750bd15f-13b8-43ab-8959-28969de871ce" providerId="ADAL" clId="{87157394-BE0E-4918-B761-A1C83E5B9639}" dt="2023-06-21T17:10:17.120" v="2717" actId="403"/>
          <ac:spMkLst>
            <pc:docMk/>
            <pc:sldMk cId="3845320968" sldId="280"/>
            <ac:spMk id="5" creationId="{BA9C9C48-BDB8-4A90-B55D-B154FCDF9BFA}"/>
          </ac:spMkLst>
        </pc:spChg>
        <pc:spChg chg="mod">
          <ac:chgData name="JULIO CESAR NEVES CAMPAGNOLO" userId="750bd15f-13b8-43ab-8959-28969de871ce" providerId="ADAL" clId="{87157394-BE0E-4918-B761-A1C83E5B9639}" dt="2023-06-21T17:10:17.120" v="2717" actId="403"/>
          <ac:spMkLst>
            <pc:docMk/>
            <pc:sldMk cId="3845320968" sldId="280"/>
            <ac:spMk id="10" creationId="{00D4F92A-A386-4C61-A882-E77242706C63}"/>
          </ac:spMkLst>
        </pc:spChg>
        <pc:spChg chg="mod">
          <ac:chgData name="JULIO CESAR NEVES CAMPAGNOLO" userId="750bd15f-13b8-43ab-8959-28969de871ce" providerId="ADAL" clId="{87157394-BE0E-4918-B761-A1C83E5B9639}" dt="2023-06-21T17:10:17.120" v="2717" actId="403"/>
          <ac:spMkLst>
            <pc:docMk/>
            <pc:sldMk cId="3845320968" sldId="280"/>
            <ac:spMk id="11" creationId="{6B9CDB0A-4475-4D85-B11B-E9603497A8C3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3845320968" sldId="280"/>
            <ac:spMk id="71" creationId="{9F4444CE-BC8D-4D61-B303-4C05614E62AB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3845320968" sldId="280"/>
            <ac:spMk id="73" creationId="{62423CA5-E2E1-4789-B759-9906C1C94063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3845320968" sldId="280"/>
            <ac:spMk id="75" creationId="{73772B81-181F-48B7-8826-4D9686D15DF5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3845320968" sldId="280"/>
            <ac:spMk id="77" creationId="{B2205F6E-03C6-4E92-877C-E2482F6599AA}"/>
          </ac:spMkLst>
        </pc:spChg>
        <pc:grpChg chg="add mod">
          <ac:chgData name="JULIO CESAR NEVES CAMPAGNOLO" userId="750bd15f-13b8-43ab-8959-28969de871ce" providerId="ADAL" clId="{87157394-BE0E-4918-B761-A1C83E5B9639}" dt="2023-06-21T17:10:17.120" v="2717" actId="403"/>
          <ac:grpSpMkLst>
            <pc:docMk/>
            <pc:sldMk cId="3845320968" sldId="280"/>
            <ac:grpSpMk id="6" creationId="{FD850986-D331-B3EA-22CE-417A5638652B}"/>
          </ac:grpSpMkLst>
        </pc:grpChg>
        <pc:picChg chg="mod">
          <ac:chgData name="JULIO CESAR NEVES CAMPAGNOLO" userId="750bd15f-13b8-43ab-8959-28969de871ce" providerId="ADAL" clId="{87157394-BE0E-4918-B761-A1C83E5B9639}" dt="2023-06-21T17:10:17.120" v="2717" actId="403"/>
          <ac:picMkLst>
            <pc:docMk/>
            <pc:sldMk cId="3845320968" sldId="280"/>
            <ac:picMk id="4098" creationId="{B69C34F3-55B7-4D92-A039-D03EF014E9D0}"/>
          </ac:picMkLst>
        </pc:picChg>
        <pc:picChg chg="del">
          <ac:chgData name="JULIO CESAR NEVES CAMPAGNOLO" userId="750bd15f-13b8-43ab-8959-28969de871ce" providerId="ADAL" clId="{87157394-BE0E-4918-B761-A1C83E5B9639}" dt="2023-06-21T17:07:47.828" v="2403" actId="478"/>
          <ac:picMkLst>
            <pc:docMk/>
            <pc:sldMk cId="3845320968" sldId="280"/>
            <ac:picMk id="4100" creationId="{968F7ACE-8498-4C9C-8A74-6C49E8CD2255}"/>
          </ac:picMkLst>
        </pc:picChg>
        <pc:cxnChg chg="mod">
          <ac:chgData name="JULIO CESAR NEVES CAMPAGNOLO" userId="750bd15f-13b8-43ab-8959-28969de871ce" providerId="ADAL" clId="{87157394-BE0E-4918-B761-A1C83E5B9639}" dt="2023-06-21T17:10:17.120" v="2717" actId="403"/>
          <ac:cxnSpMkLst>
            <pc:docMk/>
            <pc:sldMk cId="3845320968" sldId="280"/>
            <ac:cxnSpMk id="7" creationId="{132B1F82-A0EC-419C-8143-B08ABE1EC81E}"/>
          </ac:cxnSpMkLst>
        </pc:cxnChg>
        <pc:cxnChg chg="mod">
          <ac:chgData name="JULIO CESAR NEVES CAMPAGNOLO" userId="750bd15f-13b8-43ab-8959-28969de871ce" providerId="ADAL" clId="{87157394-BE0E-4918-B761-A1C83E5B9639}" dt="2023-06-21T17:10:17.120" v="2717" actId="403"/>
          <ac:cxnSpMkLst>
            <pc:docMk/>
            <pc:sldMk cId="3845320968" sldId="280"/>
            <ac:cxnSpMk id="9" creationId="{D89DA587-889F-4DE8-8F4A-8836C5D3B50D}"/>
          </ac:cxnSpMkLst>
        </pc:cxnChg>
      </pc:sldChg>
      <pc:sldChg chg="ord">
        <pc:chgData name="JULIO CESAR NEVES CAMPAGNOLO" userId="750bd15f-13b8-43ab-8959-28969de871ce" providerId="ADAL" clId="{87157394-BE0E-4918-B761-A1C83E5B9639}" dt="2023-06-21T16:58:56.506" v="1947"/>
        <pc:sldMkLst>
          <pc:docMk/>
          <pc:sldMk cId="856057312" sldId="281"/>
        </pc:sldMkLst>
      </pc:sldChg>
      <pc:sldChg chg="modSp mod">
        <pc:chgData name="JULIO CESAR NEVES CAMPAGNOLO" userId="750bd15f-13b8-43ab-8959-28969de871ce" providerId="ADAL" clId="{87157394-BE0E-4918-B761-A1C83E5B9639}" dt="2023-06-21T17:19:40.026" v="3125" actId="14100"/>
        <pc:sldMkLst>
          <pc:docMk/>
          <pc:sldMk cId="1079073628" sldId="282"/>
        </pc:sldMkLst>
        <pc:spChg chg="mod">
          <ac:chgData name="JULIO CESAR NEVES CAMPAGNOLO" userId="750bd15f-13b8-43ab-8959-28969de871ce" providerId="ADAL" clId="{87157394-BE0E-4918-B761-A1C83E5B9639}" dt="2023-06-21T17:19:23.606" v="3120" actId="1076"/>
          <ac:spMkLst>
            <pc:docMk/>
            <pc:sldMk cId="1079073628" sldId="282"/>
            <ac:spMk id="2" creationId="{31ABD616-15F5-4043-A475-D9A860EC4D57}"/>
          </ac:spMkLst>
        </pc:spChg>
        <pc:spChg chg="mod">
          <ac:chgData name="JULIO CESAR NEVES CAMPAGNOLO" userId="750bd15f-13b8-43ab-8959-28969de871ce" providerId="ADAL" clId="{87157394-BE0E-4918-B761-A1C83E5B9639}" dt="2023-06-21T17:19:40.026" v="3125" actId="14100"/>
          <ac:spMkLst>
            <pc:docMk/>
            <pc:sldMk cId="1079073628" sldId="282"/>
            <ac:spMk id="3" creationId="{F2E412DE-2CF7-41EF-9E2C-60E34B2F5412}"/>
          </ac:spMkLst>
        </pc:spChg>
      </pc:sldChg>
      <pc:sldChg chg="modSp mod">
        <pc:chgData name="JULIO CESAR NEVES CAMPAGNOLO" userId="750bd15f-13b8-43ab-8959-28969de871ce" providerId="ADAL" clId="{87157394-BE0E-4918-B761-A1C83E5B9639}" dt="2023-06-21T17:20:20.357" v="3135" actId="1076"/>
        <pc:sldMkLst>
          <pc:docMk/>
          <pc:sldMk cId="3855123404" sldId="283"/>
        </pc:sldMkLst>
        <pc:spChg chg="mod">
          <ac:chgData name="JULIO CESAR NEVES CAMPAGNOLO" userId="750bd15f-13b8-43ab-8959-28969de871ce" providerId="ADAL" clId="{87157394-BE0E-4918-B761-A1C83E5B9639}" dt="2023-06-21T17:19:58.350" v="3130" actId="403"/>
          <ac:spMkLst>
            <pc:docMk/>
            <pc:sldMk cId="3855123404" sldId="283"/>
            <ac:spMk id="2" creationId="{480C8041-50BA-415B-9530-6699A1F68B88}"/>
          </ac:spMkLst>
        </pc:spChg>
        <pc:spChg chg="mod">
          <ac:chgData name="JULIO CESAR NEVES CAMPAGNOLO" userId="750bd15f-13b8-43ab-8959-28969de871ce" providerId="ADAL" clId="{87157394-BE0E-4918-B761-A1C83E5B9639}" dt="2023-06-21T17:20:14.645" v="3134" actId="403"/>
          <ac:spMkLst>
            <pc:docMk/>
            <pc:sldMk cId="3855123404" sldId="283"/>
            <ac:spMk id="3" creationId="{A9718894-EC6E-4E30-A02C-EC6AAB28ABD2}"/>
          </ac:spMkLst>
        </pc:spChg>
        <pc:picChg chg="mod">
          <ac:chgData name="JULIO CESAR NEVES CAMPAGNOLO" userId="750bd15f-13b8-43ab-8959-28969de871ce" providerId="ADAL" clId="{87157394-BE0E-4918-B761-A1C83E5B9639}" dt="2023-06-21T17:20:20.357" v="3135" actId="1076"/>
          <ac:picMkLst>
            <pc:docMk/>
            <pc:sldMk cId="3855123404" sldId="283"/>
            <ac:picMk id="7170" creationId="{E8E07B72-04C9-4872-8E86-7380A3E4820E}"/>
          </ac:picMkLst>
        </pc:picChg>
      </pc:sldChg>
      <pc:sldChg chg="delSp modSp mod delDesignElem">
        <pc:chgData name="JULIO CESAR NEVES CAMPAGNOLO" userId="750bd15f-13b8-43ab-8959-28969de871ce" providerId="ADAL" clId="{87157394-BE0E-4918-B761-A1C83E5B9639}" dt="2023-06-21T17:20:55.007" v="3142" actId="403"/>
        <pc:sldMkLst>
          <pc:docMk/>
          <pc:sldMk cId="4163214042" sldId="284"/>
        </pc:sldMkLst>
        <pc:spChg chg="mod">
          <ac:chgData name="JULIO CESAR NEVES CAMPAGNOLO" userId="750bd15f-13b8-43ab-8959-28969de871ce" providerId="ADAL" clId="{87157394-BE0E-4918-B761-A1C83E5B9639}" dt="2023-06-21T17:20:46.132" v="3139" actId="14100"/>
          <ac:spMkLst>
            <pc:docMk/>
            <pc:sldMk cId="4163214042" sldId="284"/>
            <ac:spMk id="2" creationId="{D7C27974-945D-4927-82FD-10E53E1D076D}"/>
          </ac:spMkLst>
        </pc:spChg>
        <pc:spChg chg="mod">
          <ac:chgData name="JULIO CESAR NEVES CAMPAGNOLO" userId="750bd15f-13b8-43ab-8959-28969de871ce" providerId="ADAL" clId="{87157394-BE0E-4918-B761-A1C83E5B9639}" dt="2023-06-21T17:20:55.007" v="3142" actId="403"/>
          <ac:spMkLst>
            <pc:docMk/>
            <pc:sldMk cId="4163214042" sldId="284"/>
            <ac:spMk id="3" creationId="{ADC9DC81-D09A-4F1B-BF31-7219F7F18CE3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4163214042" sldId="284"/>
            <ac:spMk id="9" creationId="{9F4444CE-BC8D-4D61-B303-4C05614E62AB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4163214042" sldId="284"/>
            <ac:spMk id="11" creationId="{62423CA5-E2E1-4789-B759-9906C1C94063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4163214042" sldId="284"/>
            <ac:spMk id="13" creationId="{73772B81-181F-48B7-8826-4D9686D15DF5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4163214042" sldId="284"/>
            <ac:spMk id="15" creationId="{B2205F6E-03C6-4E92-877C-E2482F6599AA}"/>
          </ac:spMkLst>
        </pc:spChg>
      </pc:sldChg>
      <pc:sldChg chg="delSp delDesignElem">
        <pc:chgData name="JULIO CESAR NEVES CAMPAGNOLO" userId="750bd15f-13b8-43ab-8959-28969de871ce" providerId="ADAL" clId="{87157394-BE0E-4918-B761-A1C83E5B9639}" dt="2023-06-21T16:04:44.759" v="38"/>
        <pc:sldMkLst>
          <pc:docMk/>
          <pc:sldMk cId="2488670252" sldId="285"/>
        </pc:sldMkLst>
        <pc:grpChg chg="del">
          <ac:chgData name="JULIO CESAR NEVES CAMPAGNOLO" userId="750bd15f-13b8-43ab-8959-28969de871ce" providerId="ADAL" clId="{87157394-BE0E-4918-B761-A1C83E5B9639}" dt="2023-06-21T16:04:44.759" v="38"/>
          <ac:grpSpMkLst>
            <pc:docMk/>
            <pc:sldMk cId="2488670252" sldId="285"/>
            <ac:grpSpMk id="19464" creationId="{A5AFB369-4673-4727-A7CD-D86AFE0AE069}"/>
          </ac:grpSpMkLst>
        </pc:grpChg>
      </pc:sldChg>
      <pc:sldChg chg="delSp modSp mod delDesignElem">
        <pc:chgData name="JULIO CESAR NEVES CAMPAGNOLO" userId="750bd15f-13b8-43ab-8959-28969de871ce" providerId="ADAL" clId="{87157394-BE0E-4918-B761-A1C83E5B9639}" dt="2023-06-21T16:54:29.710" v="1547" actId="1076"/>
        <pc:sldMkLst>
          <pc:docMk/>
          <pc:sldMk cId="700273042" sldId="286"/>
        </pc:sldMkLst>
        <pc:spChg chg="mod">
          <ac:chgData name="JULIO CESAR NEVES CAMPAGNOLO" userId="750bd15f-13b8-43ab-8959-28969de871ce" providerId="ADAL" clId="{87157394-BE0E-4918-B761-A1C83E5B9639}" dt="2023-06-21T16:54:29.710" v="1547" actId="1076"/>
          <ac:spMkLst>
            <pc:docMk/>
            <pc:sldMk cId="700273042" sldId="286"/>
            <ac:spMk id="2" creationId="{6F1281CB-887C-482E-B0D8-668EF5CE19BB}"/>
          </ac:spMkLst>
        </pc:spChg>
        <pc:spChg chg="del mod">
          <ac:chgData name="JULIO CESAR NEVES CAMPAGNOLO" userId="750bd15f-13b8-43ab-8959-28969de871ce" providerId="ADAL" clId="{87157394-BE0E-4918-B761-A1C83E5B9639}" dt="2023-06-21T16:54:24.440" v="1546" actId="478"/>
          <ac:spMkLst>
            <pc:docMk/>
            <pc:sldMk cId="700273042" sldId="286"/>
            <ac:spMk id="3" creationId="{C23D28B3-829A-481D-A12C-A79AA864BBBA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700273042" sldId="286"/>
            <ac:spMk id="99" creationId="{66D61E08-70C3-48D8-BEA0-787111DC30DA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700273042" sldId="286"/>
            <ac:spMk id="101" creationId="{FC55298F-0AE5-478E-AD2B-03C2614C5833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700273042" sldId="286"/>
            <ac:spMk id="103" creationId="{C180E4EA-0B63-4779-A895-7E90E71088F3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700273042" sldId="286"/>
            <ac:spMk id="105" creationId="{CEE01D9D-3DE8-4EED-B0D3-8F3C79CC7673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700273042" sldId="286"/>
            <ac:spMk id="107" creationId="{89AF5CE9-607F-43F4-8983-DCD6DA4051FD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700273042" sldId="286"/>
            <ac:spMk id="109" creationId="{6EEA2DBD-9E1E-4521-8C01-F32AD18A89E3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700273042" sldId="286"/>
            <ac:spMk id="111" creationId="{15BBD2C1-BA9B-46A9-A27A-33498B169272}"/>
          </ac:spMkLst>
        </pc:spChg>
        <pc:grpChg chg="del">
          <ac:chgData name="JULIO CESAR NEVES CAMPAGNOLO" userId="750bd15f-13b8-43ab-8959-28969de871ce" providerId="ADAL" clId="{87157394-BE0E-4918-B761-A1C83E5B9639}" dt="2023-06-21T16:04:44.759" v="38"/>
          <ac:grpSpMkLst>
            <pc:docMk/>
            <pc:sldMk cId="700273042" sldId="286"/>
            <ac:grpSpMk id="83" creationId="{A5AFB369-4673-4727-A7CD-D86AFE0AE069}"/>
          </ac:grpSpMkLst>
        </pc:grpChg>
        <pc:cxnChg chg="del">
          <ac:chgData name="JULIO CESAR NEVES CAMPAGNOLO" userId="750bd15f-13b8-43ab-8959-28969de871ce" providerId="ADAL" clId="{87157394-BE0E-4918-B761-A1C83E5B9639}" dt="2023-06-21T16:04:44.759" v="38"/>
          <ac:cxnSpMkLst>
            <pc:docMk/>
            <pc:sldMk cId="700273042" sldId="286"/>
            <ac:cxnSpMk id="95" creationId="{A57C1A16-B8AB-4D99-A195-A38F556A6486}"/>
          </ac:cxnSpMkLst>
        </pc:cxnChg>
        <pc:cxnChg chg="del">
          <ac:chgData name="JULIO CESAR NEVES CAMPAGNOLO" userId="750bd15f-13b8-43ab-8959-28969de871ce" providerId="ADAL" clId="{87157394-BE0E-4918-B761-A1C83E5B9639}" dt="2023-06-21T16:04:44.759" v="38"/>
          <ac:cxnSpMkLst>
            <pc:docMk/>
            <pc:sldMk cId="700273042" sldId="286"/>
            <ac:cxnSpMk id="97" creationId="{F8A9B20B-D1DD-4573-B5EC-558029519236}"/>
          </ac:cxnSpMkLst>
        </pc:cxnChg>
      </pc:sldChg>
      <pc:sldChg chg="delSp delDesignElem">
        <pc:chgData name="JULIO CESAR NEVES CAMPAGNOLO" userId="750bd15f-13b8-43ab-8959-28969de871ce" providerId="ADAL" clId="{87157394-BE0E-4918-B761-A1C83E5B9639}" dt="2023-06-21T16:04:44.759" v="38"/>
        <pc:sldMkLst>
          <pc:docMk/>
          <pc:sldMk cId="2674730700" sldId="287"/>
        </pc:sldMkLst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2674730700" sldId="287"/>
            <ac:spMk id="11" creationId="{45B71F80-1F92-4074-84D9-16A062B215B3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2674730700" sldId="287"/>
            <ac:spMk id="13" creationId="{7209C9DA-6E0D-46D9-8275-C52222D8CCAC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2674730700" sldId="287"/>
            <ac:spMk id="15" creationId="{3EB57A4D-E0D0-46DA-B339-F24CA46FA70B}"/>
          </ac:spMkLst>
        </pc:spChg>
      </pc:sldChg>
      <pc:sldChg chg="modSp mod">
        <pc:chgData name="JULIO CESAR NEVES CAMPAGNOLO" userId="750bd15f-13b8-43ab-8959-28969de871ce" providerId="ADAL" clId="{87157394-BE0E-4918-B761-A1C83E5B9639}" dt="2023-06-21T17:21:45.446" v="3149" actId="27636"/>
        <pc:sldMkLst>
          <pc:docMk/>
          <pc:sldMk cId="403335354" sldId="288"/>
        </pc:sldMkLst>
        <pc:spChg chg="mod">
          <ac:chgData name="JULIO CESAR NEVES CAMPAGNOLO" userId="750bd15f-13b8-43ab-8959-28969de871ce" providerId="ADAL" clId="{87157394-BE0E-4918-B761-A1C83E5B9639}" dt="2023-06-21T17:21:38.465" v="3145" actId="1076"/>
          <ac:spMkLst>
            <pc:docMk/>
            <pc:sldMk cId="403335354" sldId="288"/>
            <ac:spMk id="2" creationId="{DE31408C-11D8-4743-80E7-4BFE57FBD146}"/>
          </ac:spMkLst>
        </pc:spChg>
        <pc:spChg chg="mod">
          <ac:chgData name="JULIO CESAR NEVES CAMPAGNOLO" userId="750bd15f-13b8-43ab-8959-28969de871ce" providerId="ADAL" clId="{87157394-BE0E-4918-B761-A1C83E5B9639}" dt="2023-06-21T17:21:45.446" v="3149" actId="27636"/>
          <ac:spMkLst>
            <pc:docMk/>
            <pc:sldMk cId="403335354" sldId="288"/>
            <ac:spMk id="3" creationId="{72EC6768-859F-482C-9AF8-74B170F34694}"/>
          </ac:spMkLst>
        </pc:spChg>
      </pc:sldChg>
      <pc:sldChg chg="delSp modSp mod delDesignElem">
        <pc:chgData name="JULIO CESAR NEVES CAMPAGNOLO" userId="750bd15f-13b8-43ab-8959-28969de871ce" providerId="ADAL" clId="{87157394-BE0E-4918-B761-A1C83E5B9639}" dt="2023-06-21T17:22:22.313" v="3167" actId="27636"/>
        <pc:sldMkLst>
          <pc:docMk/>
          <pc:sldMk cId="268129272" sldId="290"/>
        </pc:sldMkLst>
        <pc:spChg chg="mod">
          <ac:chgData name="JULIO CESAR NEVES CAMPAGNOLO" userId="750bd15f-13b8-43ab-8959-28969de871ce" providerId="ADAL" clId="{87157394-BE0E-4918-B761-A1C83E5B9639}" dt="2023-06-21T17:22:07.030" v="3159" actId="1035"/>
          <ac:spMkLst>
            <pc:docMk/>
            <pc:sldMk cId="268129272" sldId="290"/>
            <ac:spMk id="2" creationId="{35D09CA6-C502-4A6C-ABAF-02BBDB8C75A4}"/>
          </ac:spMkLst>
        </pc:spChg>
        <pc:spChg chg="mod">
          <ac:chgData name="JULIO CESAR NEVES CAMPAGNOLO" userId="750bd15f-13b8-43ab-8959-28969de871ce" providerId="ADAL" clId="{87157394-BE0E-4918-B761-A1C83E5B9639}" dt="2023-06-21T17:22:22.313" v="3167" actId="27636"/>
          <ac:spMkLst>
            <pc:docMk/>
            <pc:sldMk cId="268129272" sldId="290"/>
            <ac:spMk id="3" creationId="{6C0B96D2-F6A4-4B5F-986C-D0DDC33F1F37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268129272" sldId="290"/>
            <ac:spMk id="71" creationId="{9F4444CE-BC8D-4D61-B303-4C05614E62AB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268129272" sldId="290"/>
            <ac:spMk id="73" creationId="{62423CA5-E2E1-4789-B759-9906C1C94063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268129272" sldId="290"/>
            <ac:spMk id="75" creationId="{73772B81-181F-48B7-8826-4D9686D15DF5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268129272" sldId="290"/>
            <ac:spMk id="77" creationId="{B2205F6E-03C6-4E92-877C-E2482F6599AA}"/>
          </ac:spMkLst>
        </pc:spChg>
      </pc:sldChg>
      <pc:sldChg chg="modSp mod">
        <pc:chgData name="JULIO CESAR NEVES CAMPAGNOLO" userId="750bd15f-13b8-43ab-8959-28969de871ce" providerId="ADAL" clId="{87157394-BE0E-4918-B761-A1C83E5B9639}" dt="2023-06-21T17:23:02.610" v="3204" actId="403"/>
        <pc:sldMkLst>
          <pc:docMk/>
          <pc:sldMk cId="3823023072" sldId="292"/>
        </pc:sldMkLst>
        <pc:spChg chg="mod">
          <ac:chgData name="JULIO CESAR NEVES CAMPAGNOLO" userId="750bd15f-13b8-43ab-8959-28969de871ce" providerId="ADAL" clId="{87157394-BE0E-4918-B761-A1C83E5B9639}" dt="2023-06-21T17:22:56.539" v="3199" actId="1076"/>
          <ac:spMkLst>
            <pc:docMk/>
            <pc:sldMk cId="3823023072" sldId="292"/>
            <ac:spMk id="2" creationId="{476DB51E-D8C8-45C4-B043-8A26D126EBC6}"/>
          </ac:spMkLst>
        </pc:spChg>
        <pc:spChg chg="mod">
          <ac:chgData name="JULIO CESAR NEVES CAMPAGNOLO" userId="750bd15f-13b8-43ab-8959-28969de871ce" providerId="ADAL" clId="{87157394-BE0E-4918-B761-A1C83E5B9639}" dt="2023-06-21T17:23:02.610" v="3204" actId="403"/>
          <ac:spMkLst>
            <pc:docMk/>
            <pc:sldMk cId="3823023072" sldId="292"/>
            <ac:spMk id="3" creationId="{5CFB2C26-3BC6-4778-9695-337BFDE64589}"/>
          </ac:spMkLst>
        </pc:spChg>
        <pc:spChg chg="mod">
          <ac:chgData name="JULIO CESAR NEVES CAMPAGNOLO" userId="750bd15f-13b8-43ab-8959-28969de871ce" providerId="ADAL" clId="{87157394-BE0E-4918-B761-A1C83E5B9639}" dt="2023-06-21T17:22:53.028" v="3198" actId="1076"/>
          <ac:spMkLst>
            <pc:docMk/>
            <pc:sldMk cId="3823023072" sldId="292"/>
            <ac:spMk id="4" creationId="{7133F2C4-29DF-4A47-89CB-71761021D3C5}"/>
          </ac:spMkLst>
        </pc:spChg>
        <pc:picChg chg="mod">
          <ac:chgData name="JULIO CESAR NEVES CAMPAGNOLO" userId="750bd15f-13b8-43ab-8959-28969de871ce" providerId="ADAL" clId="{87157394-BE0E-4918-B761-A1C83E5B9639}" dt="2023-06-21T17:22:47.978" v="3197" actId="1038"/>
          <ac:picMkLst>
            <pc:docMk/>
            <pc:sldMk cId="3823023072" sldId="292"/>
            <ac:picMk id="13314" creationId="{18C63EA6-6F66-42F4-854C-BAD78ABE1BD9}"/>
          </ac:picMkLst>
        </pc:picChg>
        <pc:picChg chg="mod">
          <ac:chgData name="JULIO CESAR NEVES CAMPAGNOLO" userId="750bd15f-13b8-43ab-8959-28969de871ce" providerId="ADAL" clId="{87157394-BE0E-4918-B761-A1C83E5B9639}" dt="2023-06-21T17:22:47.978" v="3197" actId="1038"/>
          <ac:picMkLst>
            <pc:docMk/>
            <pc:sldMk cId="3823023072" sldId="292"/>
            <ac:picMk id="13316" creationId="{37A2E222-16B1-47F1-B2A6-899B5417DAE3}"/>
          </ac:picMkLst>
        </pc:picChg>
        <pc:picChg chg="mod">
          <ac:chgData name="JULIO CESAR NEVES CAMPAGNOLO" userId="750bd15f-13b8-43ab-8959-28969de871ce" providerId="ADAL" clId="{87157394-BE0E-4918-B761-A1C83E5B9639}" dt="2023-06-21T17:22:47.978" v="3197" actId="1038"/>
          <ac:picMkLst>
            <pc:docMk/>
            <pc:sldMk cId="3823023072" sldId="292"/>
            <ac:picMk id="13318" creationId="{692DF7E9-91AE-4D16-B64A-B37F09736CD3}"/>
          </ac:picMkLst>
        </pc:picChg>
      </pc:sldChg>
      <pc:sldChg chg="delSp delDesignElem">
        <pc:chgData name="JULIO CESAR NEVES CAMPAGNOLO" userId="750bd15f-13b8-43ab-8959-28969de871ce" providerId="ADAL" clId="{87157394-BE0E-4918-B761-A1C83E5B9639}" dt="2023-06-21T16:04:44.759" v="38"/>
        <pc:sldMkLst>
          <pc:docMk/>
          <pc:sldMk cId="527246614" sldId="295"/>
        </pc:sldMkLst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527246614" sldId="295"/>
            <ac:spMk id="87" creationId="{66D61E08-70C3-48D8-BEA0-787111DC30DA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527246614" sldId="295"/>
            <ac:spMk id="89" creationId="{FC55298F-0AE5-478E-AD2B-03C2614C5833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527246614" sldId="295"/>
            <ac:spMk id="91" creationId="{C180E4EA-0B63-4779-A895-7E90E71088F3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527246614" sldId="295"/>
            <ac:spMk id="93" creationId="{CEE01D9D-3DE8-4EED-B0D3-8F3C79CC7673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527246614" sldId="295"/>
            <ac:spMk id="95" creationId="{89AF5CE9-607F-43F4-8983-DCD6DA4051FD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527246614" sldId="295"/>
            <ac:spMk id="97" creationId="{6EEA2DBD-9E1E-4521-8C01-F32AD18A89E3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527246614" sldId="295"/>
            <ac:spMk id="99" creationId="{15BBD2C1-BA9B-46A9-A27A-33498B169272}"/>
          </ac:spMkLst>
        </pc:spChg>
        <pc:grpChg chg="del">
          <ac:chgData name="JULIO CESAR NEVES CAMPAGNOLO" userId="750bd15f-13b8-43ab-8959-28969de871ce" providerId="ADAL" clId="{87157394-BE0E-4918-B761-A1C83E5B9639}" dt="2023-06-21T16:04:44.759" v="38"/>
          <ac:grpSpMkLst>
            <pc:docMk/>
            <pc:sldMk cId="527246614" sldId="295"/>
            <ac:grpSpMk id="71" creationId="{A5AFB369-4673-4727-A7CD-D86AFE0AE069}"/>
          </ac:grpSpMkLst>
        </pc:grpChg>
        <pc:cxnChg chg="del">
          <ac:chgData name="JULIO CESAR NEVES CAMPAGNOLO" userId="750bd15f-13b8-43ab-8959-28969de871ce" providerId="ADAL" clId="{87157394-BE0E-4918-B761-A1C83E5B9639}" dt="2023-06-21T16:04:44.759" v="38"/>
          <ac:cxnSpMkLst>
            <pc:docMk/>
            <pc:sldMk cId="527246614" sldId="295"/>
            <ac:cxnSpMk id="83" creationId="{A57C1A16-B8AB-4D99-A195-A38F556A6486}"/>
          </ac:cxnSpMkLst>
        </pc:cxnChg>
        <pc:cxnChg chg="del">
          <ac:chgData name="JULIO CESAR NEVES CAMPAGNOLO" userId="750bd15f-13b8-43ab-8959-28969de871ce" providerId="ADAL" clId="{87157394-BE0E-4918-B761-A1C83E5B9639}" dt="2023-06-21T16:04:44.759" v="38"/>
          <ac:cxnSpMkLst>
            <pc:docMk/>
            <pc:sldMk cId="527246614" sldId="295"/>
            <ac:cxnSpMk id="85" creationId="{F8A9B20B-D1DD-4573-B5EC-558029519236}"/>
          </ac:cxnSpMkLst>
        </pc:cxnChg>
      </pc:sldChg>
      <pc:sldChg chg="addSp delSp modSp mod">
        <pc:chgData name="JULIO CESAR NEVES CAMPAGNOLO" userId="750bd15f-13b8-43ab-8959-28969de871ce" providerId="ADAL" clId="{87157394-BE0E-4918-B761-A1C83E5B9639}" dt="2023-06-21T17:25:32.262" v="3255" actId="27636"/>
        <pc:sldMkLst>
          <pc:docMk/>
          <pc:sldMk cId="1295865650" sldId="296"/>
        </pc:sldMkLst>
        <pc:spChg chg="mod">
          <ac:chgData name="JULIO CESAR NEVES CAMPAGNOLO" userId="750bd15f-13b8-43ab-8959-28969de871ce" providerId="ADAL" clId="{87157394-BE0E-4918-B761-A1C83E5B9639}" dt="2023-06-21T17:23:56.592" v="3217" actId="1076"/>
          <ac:spMkLst>
            <pc:docMk/>
            <pc:sldMk cId="1295865650" sldId="296"/>
            <ac:spMk id="4" creationId="{033B540A-AA21-4E1A-B016-4832FC2A9871}"/>
          </ac:spMkLst>
        </pc:spChg>
        <pc:spChg chg="mod">
          <ac:chgData name="JULIO CESAR NEVES CAMPAGNOLO" userId="750bd15f-13b8-43ab-8959-28969de871ce" providerId="ADAL" clId="{87157394-BE0E-4918-B761-A1C83E5B9639}" dt="2023-06-21T17:25:32.262" v="3255" actId="27636"/>
          <ac:spMkLst>
            <pc:docMk/>
            <pc:sldMk cId="1295865650" sldId="296"/>
            <ac:spMk id="5" creationId="{37BDABEB-4CCD-4114-B54B-929D70015994}"/>
          </ac:spMkLst>
        </pc:spChg>
        <pc:spChg chg="add del mod">
          <ac:chgData name="JULIO CESAR NEVES CAMPAGNOLO" userId="750bd15f-13b8-43ab-8959-28969de871ce" providerId="ADAL" clId="{87157394-BE0E-4918-B761-A1C83E5B9639}" dt="2023-06-21T17:25:14.371" v="3245" actId="22"/>
          <ac:spMkLst>
            <pc:docMk/>
            <pc:sldMk cId="1295865650" sldId="296"/>
            <ac:spMk id="6" creationId="{F2976657-D11F-C811-8A48-C7B6B4FFBA42}"/>
          </ac:spMkLst>
        </pc:spChg>
        <pc:picChg chg="add mod">
          <ac:chgData name="JULIO CESAR NEVES CAMPAGNOLO" userId="750bd15f-13b8-43ab-8959-28969de871ce" providerId="ADAL" clId="{87157394-BE0E-4918-B761-A1C83E5B9639}" dt="2023-06-21T17:25:25.829" v="3252" actId="14100"/>
          <ac:picMkLst>
            <pc:docMk/>
            <pc:sldMk cId="1295865650" sldId="296"/>
            <ac:picMk id="2" creationId="{42AB9AD6-5C2B-3FE8-35C2-33F739124692}"/>
          </ac:picMkLst>
        </pc:picChg>
      </pc:sldChg>
      <pc:sldChg chg="modSp mod">
        <pc:chgData name="JULIO CESAR NEVES CAMPAGNOLO" userId="750bd15f-13b8-43ab-8959-28969de871ce" providerId="ADAL" clId="{87157394-BE0E-4918-B761-A1C83E5B9639}" dt="2023-06-21T17:26:23.759" v="3276" actId="1076"/>
        <pc:sldMkLst>
          <pc:docMk/>
          <pc:sldMk cId="2999105926" sldId="297"/>
        </pc:sldMkLst>
        <pc:spChg chg="mod">
          <ac:chgData name="JULIO CESAR NEVES CAMPAGNOLO" userId="750bd15f-13b8-43ab-8959-28969de871ce" providerId="ADAL" clId="{87157394-BE0E-4918-B761-A1C83E5B9639}" dt="2023-06-21T17:26:23.759" v="3276" actId="1076"/>
          <ac:spMkLst>
            <pc:docMk/>
            <pc:sldMk cId="2999105926" sldId="297"/>
            <ac:spMk id="2" creationId="{F35ABDB4-3B02-49B4-8FE8-8E2BA0B3A5E9}"/>
          </ac:spMkLst>
        </pc:spChg>
        <pc:spChg chg="mod">
          <ac:chgData name="JULIO CESAR NEVES CAMPAGNOLO" userId="750bd15f-13b8-43ab-8959-28969de871ce" providerId="ADAL" clId="{87157394-BE0E-4918-B761-A1C83E5B9639}" dt="2023-06-21T17:26:20.768" v="3275" actId="27636"/>
          <ac:spMkLst>
            <pc:docMk/>
            <pc:sldMk cId="2999105926" sldId="297"/>
            <ac:spMk id="3" creationId="{472596E5-5A90-44A6-A25D-C500409E0B7A}"/>
          </ac:spMkLst>
        </pc:spChg>
      </pc:sldChg>
      <pc:sldChg chg="delSp modSp mod delDesignElem">
        <pc:chgData name="JULIO CESAR NEVES CAMPAGNOLO" userId="750bd15f-13b8-43ab-8959-28969de871ce" providerId="ADAL" clId="{87157394-BE0E-4918-B761-A1C83E5B9639}" dt="2023-06-21T17:26:08.984" v="3271" actId="27636"/>
        <pc:sldMkLst>
          <pc:docMk/>
          <pc:sldMk cId="2790108365" sldId="298"/>
        </pc:sldMkLst>
        <pc:spChg chg="mod">
          <ac:chgData name="JULIO CESAR NEVES CAMPAGNOLO" userId="750bd15f-13b8-43ab-8959-28969de871ce" providerId="ADAL" clId="{87157394-BE0E-4918-B761-A1C83E5B9639}" dt="2023-06-21T17:25:58.648" v="3266" actId="1076"/>
          <ac:spMkLst>
            <pc:docMk/>
            <pc:sldMk cId="2790108365" sldId="298"/>
            <ac:spMk id="2" creationId="{437BE143-6FA9-42B5-9F16-BE08A6A82EEA}"/>
          </ac:spMkLst>
        </pc:spChg>
        <pc:spChg chg="mod">
          <ac:chgData name="JULIO CESAR NEVES CAMPAGNOLO" userId="750bd15f-13b8-43ab-8959-28969de871ce" providerId="ADAL" clId="{87157394-BE0E-4918-B761-A1C83E5B9639}" dt="2023-06-21T17:26:08.984" v="3271" actId="27636"/>
          <ac:spMkLst>
            <pc:docMk/>
            <pc:sldMk cId="2790108365" sldId="298"/>
            <ac:spMk id="3" creationId="{DA9AB100-2134-4CB8-9009-E7044ABA3A94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2790108365" sldId="298"/>
            <ac:spMk id="71" creationId="{3BCB5F6A-9EB0-40B0-9D13-3023E9A20508}"/>
          </ac:spMkLst>
        </pc:spChg>
      </pc:sldChg>
      <pc:sldChg chg="modSp">
        <pc:chgData name="JULIO CESAR NEVES CAMPAGNOLO" userId="750bd15f-13b8-43ab-8959-28969de871ce" providerId="ADAL" clId="{87157394-BE0E-4918-B761-A1C83E5B9639}" dt="2023-06-21T16:04:44.759" v="38"/>
        <pc:sldMkLst>
          <pc:docMk/>
          <pc:sldMk cId="3826348943" sldId="299"/>
        </pc:sldMkLst>
        <pc:spChg chg="mod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3826348943" sldId="299"/>
            <ac:spMk id="4" creationId="{593DC6AE-41D2-4215-98DE-9297F3FD5700}"/>
          </ac:spMkLst>
        </pc:spChg>
        <pc:spChg chg="mod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3826348943" sldId="299"/>
            <ac:spMk id="5" creationId="{C8645AF0-4B38-496D-BDDC-9822A1EE7C74}"/>
          </ac:spMkLst>
        </pc:spChg>
      </pc:sldChg>
      <pc:sldChg chg="delSp delDesignElem">
        <pc:chgData name="JULIO CESAR NEVES CAMPAGNOLO" userId="750bd15f-13b8-43ab-8959-28969de871ce" providerId="ADAL" clId="{87157394-BE0E-4918-B761-A1C83E5B9639}" dt="2023-06-21T16:04:44.759" v="38"/>
        <pc:sldMkLst>
          <pc:docMk/>
          <pc:sldMk cId="3490196552" sldId="300"/>
        </pc:sldMkLst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3490196552" sldId="300"/>
            <ac:spMk id="83" creationId="{03E8462A-FEBA-4848-81CC-3F8DA3E477BE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3490196552" sldId="300"/>
            <ac:spMk id="96" creationId="{7941F9B1-B01B-4A84-89D9-B169AEB4E456}"/>
          </ac:spMkLst>
        </pc:spChg>
        <pc:grpChg chg="del">
          <ac:chgData name="JULIO CESAR NEVES CAMPAGNOLO" userId="750bd15f-13b8-43ab-8959-28969de871ce" providerId="ADAL" clId="{87157394-BE0E-4918-B761-A1C83E5B9639}" dt="2023-06-21T16:04:44.759" v="38"/>
          <ac:grpSpMkLst>
            <pc:docMk/>
            <pc:sldMk cId="3490196552" sldId="300"/>
            <ac:grpSpMk id="71" creationId="{A4D026A2-7476-44B0-9648-BB98882F7BA3}"/>
          </ac:grpSpMkLst>
        </pc:grpChg>
        <pc:grpChg chg="del">
          <ac:chgData name="JULIO CESAR NEVES CAMPAGNOLO" userId="750bd15f-13b8-43ab-8959-28969de871ce" providerId="ADAL" clId="{87157394-BE0E-4918-B761-A1C83E5B9639}" dt="2023-06-21T16:04:44.759" v="38"/>
          <ac:grpSpMkLst>
            <pc:docMk/>
            <pc:sldMk cId="3490196552" sldId="300"/>
            <ac:grpSpMk id="85" creationId="{2109F83F-40FE-4DB3-84CC-09FB3340D06D}"/>
          </ac:grpSpMkLst>
        </pc:grpChg>
      </pc:sldChg>
      <pc:sldChg chg="delSp modSp mod delDesignElem">
        <pc:chgData name="JULIO CESAR NEVES CAMPAGNOLO" userId="750bd15f-13b8-43ab-8959-28969de871ce" providerId="ADAL" clId="{87157394-BE0E-4918-B761-A1C83E5B9639}" dt="2023-06-21T17:23:44.548" v="3216" actId="14100"/>
        <pc:sldMkLst>
          <pc:docMk/>
          <pc:sldMk cId="2827114088" sldId="301"/>
        </pc:sldMkLst>
        <pc:spChg chg="mod">
          <ac:chgData name="JULIO CESAR NEVES CAMPAGNOLO" userId="750bd15f-13b8-43ab-8959-28969de871ce" providerId="ADAL" clId="{87157394-BE0E-4918-B761-A1C83E5B9639}" dt="2023-06-21T17:23:38.608" v="3215" actId="1076"/>
          <ac:spMkLst>
            <pc:docMk/>
            <pc:sldMk cId="2827114088" sldId="301"/>
            <ac:spMk id="2" creationId="{4D762DBB-085F-4B35-9142-674E00186673}"/>
          </ac:spMkLst>
        </pc:spChg>
        <pc:spChg chg="mod">
          <ac:chgData name="JULIO CESAR NEVES CAMPAGNOLO" userId="750bd15f-13b8-43ab-8959-28969de871ce" providerId="ADAL" clId="{87157394-BE0E-4918-B761-A1C83E5B9639}" dt="2023-06-21T17:23:44.548" v="3216" actId="14100"/>
          <ac:spMkLst>
            <pc:docMk/>
            <pc:sldMk cId="2827114088" sldId="301"/>
            <ac:spMk id="3" creationId="{6E4264D9-DA71-43A3-8D42-562A97CBFFAC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2827114088" sldId="301"/>
            <ac:spMk id="71" creationId="{9F4444CE-BC8D-4D61-B303-4C05614E62AB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2827114088" sldId="301"/>
            <ac:spMk id="73" creationId="{62423CA5-E2E1-4789-B759-9906C1C94063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2827114088" sldId="301"/>
            <ac:spMk id="75" creationId="{73772B81-181F-48B7-8826-4D9686D15DF5}"/>
          </ac:spMkLst>
        </pc:spChg>
        <pc:spChg chg="del">
          <ac:chgData name="JULIO CESAR NEVES CAMPAGNOLO" userId="750bd15f-13b8-43ab-8959-28969de871ce" providerId="ADAL" clId="{87157394-BE0E-4918-B761-A1C83E5B9639}" dt="2023-06-21T16:04:44.759" v="38"/>
          <ac:spMkLst>
            <pc:docMk/>
            <pc:sldMk cId="2827114088" sldId="301"/>
            <ac:spMk id="77" creationId="{B2205F6E-03C6-4E92-877C-E2482F6599AA}"/>
          </ac:spMkLst>
        </pc:spChg>
      </pc:sldChg>
      <pc:sldChg chg="addSp delSp modSp new mod setBg modClrScheme chgLayout">
        <pc:chgData name="JULIO CESAR NEVES CAMPAGNOLO" userId="750bd15f-13b8-43ab-8959-28969de871ce" providerId="ADAL" clId="{87157394-BE0E-4918-B761-A1C83E5B9639}" dt="2023-06-21T16:33:50.329" v="486" actId="1036"/>
        <pc:sldMkLst>
          <pc:docMk/>
          <pc:sldMk cId="2716641952" sldId="302"/>
        </pc:sldMkLst>
        <pc:spChg chg="del mod ord">
          <ac:chgData name="JULIO CESAR NEVES CAMPAGNOLO" userId="750bd15f-13b8-43ab-8959-28969de871ce" providerId="ADAL" clId="{87157394-BE0E-4918-B761-A1C83E5B9639}" dt="2023-06-21T13:29:45.173" v="3" actId="700"/>
          <ac:spMkLst>
            <pc:docMk/>
            <pc:sldMk cId="2716641952" sldId="302"/>
            <ac:spMk id="2" creationId="{D455E833-4B1B-6658-9966-7A6C872C65BB}"/>
          </ac:spMkLst>
        </pc:spChg>
        <pc:spChg chg="del mod ord">
          <ac:chgData name="JULIO CESAR NEVES CAMPAGNOLO" userId="750bd15f-13b8-43ab-8959-28969de871ce" providerId="ADAL" clId="{87157394-BE0E-4918-B761-A1C83E5B9639}" dt="2023-06-21T13:29:45.173" v="3" actId="700"/>
          <ac:spMkLst>
            <pc:docMk/>
            <pc:sldMk cId="2716641952" sldId="302"/>
            <ac:spMk id="3" creationId="{D1158C3E-4531-E539-DFA9-F2629599EB71}"/>
          </ac:spMkLst>
        </pc:spChg>
        <pc:spChg chg="add mod ord">
          <ac:chgData name="JULIO CESAR NEVES CAMPAGNOLO" userId="750bd15f-13b8-43ab-8959-28969de871ce" providerId="ADAL" clId="{87157394-BE0E-4918-B761-A1C83E5B9639}" dt="2023-06-21T16:33:50.329" v="486" actId="1036"/>
          <ac:spMkLst>
            <pc:docMk/>
            <pc:sldMk cId="2716641952" sldId="302"/>
            <ac:spMk id="4" creationId="{7F0CFDFC-9DCE-D350-B521-DE4E9D84138A}"/>
          </ac:spMkLst>
        </pc:spChg>
        <pc:spChg chg="add del mod ord">
          <ac:chgData name="JULIO CESAR NEVES CAMPAGNOLO" userId="750bd15f-13b8-43ab-8959-28969de871ce" providerId="ADAL" clId="{87157394-BE0E-4918-B761-A1C83E5B9639}" dt="2023-06-21T16:33:44.931" v="472" actId="478"/>
          <ac:spMkLst>
            <pc:docMk/>
            <pc:sldMk cId="2716641952" sldId="302"/>
            <ac:spMk id="5" creationId="{A7B0059B-9898-3D59-4517-43A0DFAC43A9}"/>
          </ac:spMkLst>
        </pc:spChg>
        <pc:spChg chg="add">
          <ac:chgData name="JULIO CESAR NEVES CAMPAGNOLO" userId="750bd15f-13b8-43ab-8959-28969de871ce" providerId="ADAL" clId="{87157394-BE0E-4918-B761-A1C83E5B9639}" dt="2023-06-21T16:33:37.873" v="470" actId="26606"/>
          <ac:spMkLst>
            <pc:docMk/>
            <pc:sldMk cId="2716641952" sldId="302"/>
            <ac:spMk id="2055" creationId="{3559A5F2-8BE0-4998-A1E4-1B145465A981}"/>
          </ac:spMkLst>
        </pc:spChg>
        <pc:spChg chg="add">
          <ac:chgData name="JULIO CESAR NEVES CAMPAGNOLO" userId="750bd15f-13b8-43ab-8959-28969de871ce" providerId="ADAL" clId="{87157394-BE0E-4918-B761-A1C83E5B9639}" dt="2023-06-21T16:33:37.873" v="470" actId="26606"/>
          <ac:spMkLst>
            <pc:docMk/>
            <pc:sldMk cId="2716641952" sldId="302"/>
            <ac:spMk id="2057" creationId="{3A6596D4-D53C-424F-9F16-CC8686C079E0}"/>
          </ac:spMkLst>
        </pc:spChg>
        <pc:spChg chg="add">
          <ac:chgData name="JULIO CESAR NEVES CAMPAGNOLO" userId="750bd15f-13b8-43ab-8959-28969de871ce" providerId="ADAL" clId="{87157394-BE0E-4918-B761-A1C83E5B9639}" dt="2023-06-21T16:33:37.873" v="470" actId="26606"/>
          <ac:spMkLst>
            <pc:docMk/>
            <pc:sldMk cId="2716641952" sldId="302"/>
            <ac:spMk id="2063" creationId="{9772CABD-4211-42AA-B349-D4002E52F1EF}"/>
          </ac:spMkLst>
        </pc:spChg>
        <pc:spChg chg="add">
          <ac:chgData name="JULIO CESAR NEVES CAMPAGNOLO" userId="750bd15f-13b8-43ab-8959-28969de871ce" providerId="ADAL" clId="{87157394-BE0E-4918-B761-A1C83E5B9639}" dt="2023-06-21T16:33:37.873" v="470" actId="26606"/>
          <ac:spMkLst>
            <pc:docMk/>
            <pc:sldMk cId="2716641952" sldId="302"/>
            <ac:spMk id="2065" creationId="{BBD91630-4DBA-4294-8016-FEB5C3B0CED1}"/>
          </ac:spMkLst>
        </pc:spChg>
        <pc:spChg chg="add">
          <ac:chgData name="JULIO CESAR NEVES CAMPAGNOLO" userId="750bd15f-13b8-43ab-8959-28969de871ce" providerId="ADAL" clId="{87157394-BE0E-4918-B761-A1C83E5B9639}" dt="2023-06-21T16:33:37.873" v="470" actId="26606"/>
          <ac:spMkLst>
            <pc:docMk/>
            <pc:sldMk cId="2716641952" sldId="302"/>
            <ac:spMk id="2067" creationId="{E67D1587-504D-41BC-9D48-B61257BFBCF0}"/>
          </ac:spMkLst>
        </pc:spChg>
        <pc:spChg chg="add">
          <ac:chgData name="JULIO CESAR NEVES CAMPAGNOLO" userId="750bd15f-13b8-43ab-8959-28969de871ce" providerId="ADAL" clId="{87157394-BE0E-4918-B761-A1C83E5B9639}" dt="2023-06-21T16:33:37.873" v="470" actId="26606"/>
          <ac:spMkLst>
            <pc:docMk/>
            <pc:sldMk cId="2716641952" sldId="302"/>
            <ac:spMk id="2069" creationId="{8765DD1A-F044-4DE7-8A9B-7C30DC85A4AF}"/>
          </ac:spMkLst>
        </pc:spChg>
        <pc:spChg chg="add">
          <ac:chgData name="JULIO CESAR NEVES CAMPAGNOLO" userId="750bd15f-13b8-43ab-8959-28969de871ce" providerId="ADAL" clId="{87157394-BE0E-4918-B761-A1C83E5B9639}" dt="2023-06-21T16:33:37.873" v="470" actId="26606"/>
          <ac:spMkLst>
            <pc:docMk/>
            <pc:sldMk cId="2716641952" sldId="302"/>
            <ac:spMk id="2071" creationId="{2FE2170D-72D6-48A8-8E9A-BFF3BF03D032}"/>
          </ac:spMkLst>
        </pc:spChg>
        <pc:spChg chg="add">
          <ac:chgData name="JULIO CESAR NEVES CAMPAGNOLO" userId="750bd15f-13b8-43ab-8959-28969de871ce" providerId="ADAL" clId="{87157394-BE0E-4918-B761-A1C83E5B9639}" dt="2023-06-21T16:33:37.873" v="470" actId="26606"/>
          <ac:spMkLst>
            <pc:docMk/>
            <pc:sldMk cId="2716641952" sldId="302"/>
            <ac:spMk id="2073" creationId="{01D19436-094D-463D-AFEA-870FDBD03797}"/>
          </ac:spMkLst>
        </pc:spChg>
        <pc:spChg chg="add">
          <ac:chgData name="JULIO CESAR NEVES CAMPAGNOLO" userId="750bd15f-13b8-43ab-8959-28969de871ce" providerId="ADAL" clId="{87157394-BE0E-4918-B761-A1C83E5B9639}" dt="2023-06-21T16:33:37.873" v="470" actId="26606"/>
          <ac:spMkLst>
            <pc:docMk/>
            <pc:sldMk cId="2716641952" sldId="302"/>
            <ac:spMk id="2075" creationId="{9A2DE6E0-967C-4C58-8558-EC08F1138BD1}"/>
          </ac:spMkLst>
        </pc:spChg>
        <pc:picChg chg="add mod ord">
          <ac:chgData name="JULIO CESAR NEVES CAMPAGNOLO" userId="750bd15f-13b8-43ab-8959-28969de871ce" providerId="ADAL" clId="{87157394-BE0E-4918-B761-A1C83E5B9639}" dt="2023-06-21T16:33:37.873" v="470" actId="26606"/>
          <ac:picMkLst>
            <pc:docMk/>
            <pc:sldMk cId="2716641952" sldId="302"/>
            <ac:picMk id="2050" creationId="{8B4F4046-FAF8-E508-6756-2233B08EF045}"/>
          </ac:picMkLst>
        </pc:picChg>
        <pc:cxnChg chg="add">
          <ac:chgData name="JULIO CESAR NEVES CAMPAGNOLO" userId="750bd15f-13b8-43ab-8959-28969de871ce" providerId="ADAL" clId="{87157394-BE0E-4918-B761-A1C83E5B9639}" dt="2023-06-21T16:33:37.873" v="470" actId="26606"/>
          <ac:cxnSpMkLst>
            <pc:docMk/>
            <pc:sldMk cId="2716641952" sldId="302"/>
            <ac:cxnSpMk id="2059" creationId="{81BB890B-70D4-42FE-A599-6AEF1A42D972}"/>
          </ac:cxnSpMkLst>
        </pc:cxnChg>
        <pc:cxnChg chg="add">
          <ac:chgData name="JULIO CESAR NEVES CAMPAGNOLO" userId="750bd15f-13b8-43ab-8959-28969de871ce" providerId="ADAL" clId="{87157394-BE0E-4918-B761-A1C83E5B9639}" dt="2023-06-21T16:33:37.873" v="470" actId="26606"/>
          <ac:cxnSpMkLst>
            <pc:docMk/>
            <pc:sldMk cId="2716641952" sldId="302"/>
            <ac:cxnSpMk id="2061" creationId="{3842D646-B58C-43C8-8152-01BC782B725D}"/>
          </ac:cxnSpMkLst>
        </pc:cxnChg>
      </pc:sldChg>
      <pc:sldChg chg="addSp delSp modSp new mod setBg delAnim modAnim">
        <pc:chgData name="JULIO CESAR NEVES CAMPAGNOLO" userId="750bd15f-13b8-43ab-8959-28969de871ce" providerId="ADAL" clId="{87157394-BE0E-4918-B761-A1C83E5B9639}" dt="2023-06-21T16:28:42.372" v="463" actId="1076"/>
        <pc:sldMkLst>
          <pc:docMk/>
          <pc:sldMk cId="1481656954" sldId="303"/>
        </pc:sldMkLst>
        <pc:spChg chg="del">
          <ac:chgData name="JULIO CESAR NEVES CAMPAGNOLO" userId="750bd15f-13b8-43ab-8959-28969de871ce" providerId="ADAL" clId="{87157394-BE0E-4918-B761-A1C83E5B9639}" dt="2023-06-21T16:13:29.421" v="308" actId="478"/>
          <ac:spMkLst>
            <pc:docMk/>
            <pc:sldMk cId="1481656954" sldId="303"/>
            <ac:spMk id="2" creationId="{49BF53E8-52D5-3F5E-0C4D-320F61BFAD1F}"/>
          </ac:spMkLst>
        </pc:spChg>
        <pc:spChg chg="del">
          <ac:chgData name="JULIO CESAR NEVES CAMPAGNOLO" userId="750bd15f-13b8-43ab-8959-28969de871ce" providerId="ADAL" clId="{87157394-BE0E-4918-B761-A1C83E5B9639}" dt="2023-06-21T16:13:31.151" v="309" actId="478"/>
          <ac:spMkLst>
            <pc:docMk/>
            <pc:sldMk cId="1481656954" sldId="303"/>
            <ac:spMk id="3" creationId="{EB0063C1-2042-C5A6-C7F9-D465C05359DE}"/>
          </ac:spMkLst>
        </pc:spChg>
        <pc:spChg chg="add del mod">
          <ac:chgData name="JULIO CESAR NEVES CAMPAGNOLO" userId="750bd15f-13b8-43ab-8959-28969de871ce" providerId="ADAL" clId="{87157394-BE0E-4918-B761-A1C83E5B9639}" dt="2023-06-21T16:17:52.762" v="374" actId="21"/>
          <ac:spMkLst>
            <pc:docMk/>
            <pc:sldMk cId="1481656954" sldId="303"/>
            <ac:spMk id="7" creationId="{59E8E0D3-D7CD-EF40-E8CB-6488E0DA5932}"/>
          </ac:spMkLst>
        </pc:spChg>
        <pc:spChg chg="add del mod">
          <ac:chgData name="JULIO CESAR NEVES CAMPAGNOLO" userId="750bd15f-13b8-43ab-8959-28969de871ce" providerId="ADAL" clId="{87157394-BE0E-4918-B761-A1C83E5B9639}" dt="2023-06-21T16:17:52.762" v="374" actId="21"/>
          <ac:spMkLst>
            <pc:docMk/>
            <pc:sldMk cId="1481656954" sldId="303"/>
            <ac:spMk id="8" creationId="{A4EFDC60-FEAE-96B1-482B-2224C9A90DB2}"/>
          </ac:spMkLst>
        </pc:spChg>
        <pc:spChg chg="add del mod">
          <ac:chgData name="JULIO CESAR NEVES CAMPAGNOLO" userId="750bd15f-13b8-43ab-8959-28969de871ce" providerId="ADAL" clId="{87157394-BE0E-4918-B761-A1C83E5B9639}" dt="2023-06-21T16:17:52.762" v="374" actId="21"/>
          <ac:spMkLst>
            <pc:docMk/>
            <pc:sldMk cId="1481656954" sldId="303"/>
            <ac:spMk id="20" creationId="{5F8629B8-42A6-C6D2-C50F-1DB580AFAE54}"/>
          </ac:spMkLst>
        </pc:spChg>
        <pc:spChg chg="add">
          <ac:chgData name="JULIO CESAR NEVES CAMPAGNOLO" userId="750bd15f-13b8-43ab-8959-28969de871ce" providerId="ADAL" clId="{87157394-BE0E-4918-B761-A1C83E5B9639}" dt="2023-06-21T16:13:58.575" v="318" actId="26606"/>
          <ac:spMkLst>
            <pc:docMk/>
            <pc:sldMk cId="1481656954" sldId="303"/>
            <ac:spMk id="21" creationId="{03E8462A-FEBA-4848-81CC-3F8DA3E477BE}"/>
          </ac:spMkLst>
        </pc:spChg>
        <pc:spChg chg="add del mod">
          <ac:chgData name="JULIO CESAR NEVES CAMPAGNOLO" userId="750bd15f-13b8-43ab-8959-28969de871ce" providerId="ADAL" clId="{87157394-BE0E-4918-B761-A1C83E5B9639}" dt="2023-06-21T16:17:52.762" v="374" actId="21"/>
          <ac:spMkLst>
            <pc:docMk/>
            <pc:sldMk cId="1481656954" sldId="303"/>
            <ac:spMk id="22" creationId="{59658BCF-7156-EA3C-CD65-8EC516888101}"/>
          </ac:spMkLst>
        </pc:spChg>
        <pc:spChg chg="add">
          <ac:chgData name="JULIO CESAR NEVES CAMPAGNOLO" userId="750bd15f-13b8-43ab-8959-28969de871ce" providerId="ADAL" clId="{87157394-BE0E-4918-B761-A1C83E5B9639}" dt="2023-06-21T16:13:58.575" v="318" actId="26606"/>
          <ac:spMkLst>
            <pc:docMk/>
            <pc:sldMk cId="1481656954" sldId="303"/>
            <ac:spMk id="34" creationId="{7941F9B1-B01B-4A84-89D9-B169AEB4E456}"/>
          </ac:spMkLst>
        </pc:spChg>
        <pc:spChg chg="add del mod">
          <ac:chgData name="JULIO CESAR NEVES CAMPAGNOLO" userId="750bd15f-13b8-43ab-8959-28969de871ce" providerId="ADAL" clId="{87157394-BE0E-4918-B761-A1C83E5B9639}" dt="2023-06-21T16:17:52.762" v="374" actId="21"/>
          <ac:spMkLst>
            <pc:docMk/>
            <pc:sldMk cId="1481656954" sldId="303"/>
            <ac:spMk id="35" creationId="{D687E792-D80E-A996-1715-1817A3ABC5E6}"/>
          </ac:spMkLst>
        </pc:spChg>
        <pc:grpChg chg="add">
          <ac:chgData name="JULIO CESAR NEVES CAMPAGNOLO" userId="750bd15f-13b8-43ab-8959-28969de871ce" providerId="ADAL" clId="{87157394-BE0E-4918-B761-A1C83E5B9639}" dt="2023-06-21T16:13:58.575" v="318" actId="26606"/>
          <ac:grpSpMkLst>
            <pc:docMk/>
            <pc:sldMk cId="1481656954" sldId="303"/>
            <ac:grpSpMk id="9" creationId="{609316A9-990D-4EC3-A671-70EE5C1493A4}"/>
          </ac:grpSpMkLst>
        </pc:grpChg>
        <pc:grpChg chg="add">
          <ac:chgData name="JULIO CESAR NEVES CAMPAGNOLO" userId="750bd15f-13b8-43ab-8959-28969de871ce" providerId="ADAL" clId="{87157394-BE0E-4918-B761-A1C83E5B9639}" dt="2023-06-21T16:13:58.575" v="318" actId="26606"/>
          <ac:grpSpMkLst>
            <pc:docMk/>
            <pc:sldMk cId="1481656954" sldId="303"/>
            <ac:grpSpMk id="23" creationId="{2109F83F-40FE-4DB3-84CC-09FB3340D06D}"/>
          </ac:grpSpMkLst>
        </pc:grpChg>
        <pc:picChg chg="add mod">
          <ac:chgData name="JULIO CESAR NEVES CAMPAGNOLO" userId="750bd15f-13b8-43ab-8959-28969de871ce" providerId="ADAL" clId="{87157394-BE0E-4918-B761-A1C83E5B9639}" dt="2023-06-21T16:28:42.372" v="463" actId="1076"/>
          <ac:picMkLst>
            <pc:docMk/>
            <pc:sldMk cId="1481656954" sldId="303"/>
            <ac:picMk id="4" creationId="{75A090E3-3262-59AE-64A6-66F48ECA08D6}"/>
          </ac:picMkLst>
        </pc:picChg>
        <pc:picChg chg="add del mod">
          <ac:chgData name="JULIO CESAR NEVES CAMPAGNOLO" userId="750bd15f-13b8-43ab-8959-28969de871ce" providerId="ADAL" clId="{87157394-BE0E-4918-B761-A1C83E5B9639}" dt="2023-06-21T16:14:55.147" v="329" actId="478"/>
          <ac:picMkLst>
            <pc:docMk/>
            <pc:sldMk cId="1481656954" sldId="303"/>
            <ac:picMk id="5" creationId="{F8B80DA8-4C5C-3AD2-1502-46373C539143}"/>
          </ac:picMkLst>
        </pc:picChg>
        <pc:picChg chg="add del mod">
          <ac:chgData name="JULIO CESAR NEVES CAMPAGNOLO" userId="750bd15f-13b8-43ab-8959-28969de871ce" providerId="ADAL" clId="{87157394-BE0E-4918-B761-A1C83E5B9639}" dt="2023-06-21T16:17:52.762" v="374" actId="21"/>
          <ac:picMkLst>
            <pc:docMk/>
            <pc:sldMk cId="1481656954" sldId="303"/>
            <ac:picMk id="6" creationId="{FA66B89F-4CE3-3B40-F398-DD9419269543}"/>
          </ac:picMkLst>
        </pc:picChg>
        <pc:picChg chg="add mod">
          <ac:chgData name="JULIO CESAR NEVES CAMPAGNOLO" userId="750bd15f-13b8-43ab-8959-28969de871ce" providerId="ADAL" clId="{87157394-BE0E-4918-B761-A1C83E5B9639}" dt="2023-06-21T16:28:37.710" v="462" actId="1035"/>
          <ac:picMkLst>
            <pc:docMk/>
            <pc:sldMk cId="1481656954" sldId="303"/>
            <ac:picMk id="1026" creationId="{E8F8983C-D0DC-F780-1223-79C27D861BD7}"/>
          </ac:picMkLst>
        </pc:picChg>
        <pc:picChg chg="add mod">
          <ac:chgData name="JULIO CESAR NEVES CAMPAGNOLO" userId="750bd15f-13b8-43ab-8959-28969de871ce" providerId="ADAL" clId="{87157394-BE0E-4918-B761-A1C83E5B9639}" dt="2023-06-21T16:28:25.184" v="446" actId="1035"/>
          <ac:picMkLst>
            <pc:docMk/>
            <pc:sldMk cId="1481656954" sldId="303"/>
            <ac:picMk id="1028" creationId="{0C926336-ABCA-EE0C-57AE-DB959EB940FF}"/>
          </ac:picMkLst>
        </pc:picChg>
        <pc:cxnChg chg="add del mod">
          <ac:chgData name="JULIO CESAR NEVES CAMPAGNOLO" userId="750bd15f-13b8-43ab-8959-28969de871ce" providerId="ADAL" clId="{87157394-BE0E-4918-B761-A1C83E5B9639}" dt="2023-06-21T16:17:52.762" v="374" actId="21"/>
          <ac:cxnSpMkLst>
            <pc:docMk/>
            <pc:sldMk cId="1481656954" sldId="303"/>
            <ac:cxnSpMk id="33" creationId="{0C32E5A8-BAEB-339D-383E-CD73D02742BF}"/>
          </ac:cxnSpMkLst>
        </pc:cxnChg>
      </pc:sldChg>
      <pc:sldChg chg="add del">
        <pc:chgData name="JULIO CESAR NEVES CAMPAGNOLO" userId="750bd15f-13b8-43ab-8959-28969de871ce" providerId="ADAL" clId="{87157394-BE0E-4918-B761-A1C83E5B9639}" dt="2023-06-21T16:13:20.537" v="307" actId="47"/>
        <pc:sldMkLst>
          <pc:docMk/>
          <pc:sldMk cId="1023671673" sldId="304"/>
        </pc:sldMkLst>
      </pc:sldChg>
      <pc:sldChg chg="addSp delSp modSp new mod setBg modAnim">
        <pc:chgData name="JULIO CESAR NEVES CAMPAGNOLO" userId="750bd15f-13b8-43ab-8959-28969de871ce" providerId="ADAL" clId="{87157394-BE0E-4918-B761-A1C83E5B9639}" dt="2023-06-21T16:25:51.974" v="409" actId="1076"/>
        <pc:sldMkLst>
          <pc:docMk/>
          <pc:sldMk cId="1780839994" sldId="304"/>
        </pc:sldMkLst>
        <pc:spChg chg="del">
          <ac:chgData name="JULIO CESAR NEVES CAMPAGNOLO" userId="750bd15f-13b8-43ab-8959-28969de871ce" providerId="ADAL" clId="{87157394-BE0E-4918-B761-A1C83E5B9639}" dt="2023-06-21T16:18:02.848" v="377" actId="478"/>
          <ac:spMkLst>
            <pc:docMk/>
            <pc:sldMk cId="1780839994" sldId="304"/>
            <ac:spMk id="2" creationId="{1A382D33-8A3B-269C-169A-DFAC7E3F3E90}"/>
          </ac:spMkLst>
        </pc:spChg>
        <pc:spChg chg="del mod">
          <ac:chgData name="JULIO CESAR NEVES CAMPAGNOLO" userId="750bd15f-13b8-43ab-8959-28969de871ce" providerId="ADAL" clId="{87157394-BE0E-4918-B761-A1C83E5B9639}" dt="2023-06-21T16:18:02.848" v="377" actId="478"/>
          <ac:spMkLst>
            <pc:docMk/>
            <pc:sldMk cId="1780839994" sldId="304"/>
            <ac:spMk id="3" creationId="{C0196FD2-4E13-9427-CDA9-3C528C863A60}"/>
          </ac:spMkLst>
        </pc:spChg>
        <pc:spChg chg="add del mod">
          <ac:chgData name="JULIO CESAR NEVES CAMPAGNOLO" userId="750bd15f-13b8-43ab-8959-28969de871ce" providerId="ADAL" clId="{87157394-BE0E-4918-B761-A1C83E5B9639}" dt="2023-06-21T16:18:09.265" v="380" actId="478"/>
          <ac:spMkLst>
            <pc:docMk/>
            <pc:sldMk cId="1780839994" sldId="304"/>
            <ac:spMk id="5" creationId="{DACF950D-C9BD-0F55-F153-50A8662DB275}"/>
          </ac:spMkLst>
        </pc:spChg>
        <pc:spChg chg="add del mod">
          <ac:chgData name="JULIO CESAR NEVES CAMPAGNOLO" userId="750bd15f-13b8-43ab-8959-28969de871ce" providerId="ADAL" clId="{87157394-BE0E-4918-B761-A1C83E5B9639}" dt="2023-06-21T16:18:06.894" v="379"/>
          <ac:spMkLst>
            <pc:docMk/>
            <pc:sldMk cId="1780839994" sldId="304"/>
            <ac:spMk id="7" creationId="{362D6996-5794-7120-682A-4883DDF3A1AB}"/>
          </ac:spMkLst>
        </pc:spChg>
        <pc:spChg chg="add del mod">
          <ac:chgData name="JULIO CESAR NEVES CAMPAGNOLO" userId="750bd15f-13b8-43ab-8959-28969de871ce" providerId="ADAL" clId="{87157394-BE0E-4918-B761-A1C83E5B9639}" dt="2023-06-21T16:18:06.894" v="379"/>
          <ac:spMkLst>
            <pc:docMk/>
            <pc:sldMk cId="1780839994" sldId="304"/>
            <ac:spMk id="8" creationId="{CB8308AE-0228-7693-6B1F-7E3C67520B44}"/>
          </ac:spMkLst>
        </pc:spChg>
        <pc:spChg chg="add del mod">
          <ac:chgData name="JULIO CESAR NEVES CAMPAGNOLO" userId="750bd15f-13b8-43ab-8959-28969de871ce" providerId="ADAL" clId="{87157394-BE0E-4918-B761-A1C83E5B9639}" dt="2023-06-21T16:18:06.894" v="379"/>
          <ac:spMkLst>
            <pc:docMk/>
            <pc:sldMk cId="1780839994" sldId="304"/>
            <ac:spMk id="9" creationId="{3198A808-4743-1DFD-A212-17EC8078EDBD}"/>
          </ac:spMkLst>
        </pc:spChg>
        <pc:spChg chg="add del mod">
          <ac:chgData name="JULIO CESAR NEVES CAMPAGNOLO" userId="750bd15f-13b8-43ab-8959-28969de871ce" providerId="ADAL" clId="{87157394-BE0E-4918-B761-A1C83E5B9639}" dt="2023-06-21T16:18:06.894" v="379"/>
          <ac:spMkLst>
            <pc:docMk/>
            <pc:sldMk cId="1780839994" sldId="304"/>
            <ac:spMk id="10" creationId="{AFF0C6C6-58FF-B47D-0E8F-79D66400415B}"/>
          </ac:spMkLst>
        </pc:spChg>
        <pc:spChg chg="add del mod">
          <ac:chgData name="JULIO CESAR NEVES CAMPAGNOLO" userId="750bd15f-13b8-43ab-8959-28969de871ce" providerId="ADAL" clId="{87157394-BE0E-4918-B761-A1C83E5B9639}" dt="2023-06-21T16:18:06.894" v="379"/>
          <ac:spMkLst>
            <pc:docMk/>
            <pc:sldMk cId="1780839994" sldId="304"/>
            <ac:spMk id="12" creationId="{81ED7E13-6259-4630-D5CD-F480038B9776}"/>
          </ac:spMkLst>
        </pc:spChg>
        <pc:spChg chg="add mod topLvl">
          <ac:chgData name="JULIO CESAR NEVES CAMPAGNOLO" userId="750bd15f-13b8-43ab-8959-28969de871ce" providerId="ADAL" clId="{87157394-BE0E-4918-B761-A1C83E5B9639}" dt="2023-06-21T16:25:22.842" v="401" actId="164"/>
          <ac:spMkLst>
            <pc:docMk/>
            <pc:sldMk cId="1780839994" sldId="304"/>
            <ac:spMk id="14" creationId="{37669181-520D-3436-C958-6051FB9F65B1}"/>
          </ac:spMkLst>
        </pc:spChg>
        <pc:spChg chg="add del mod topLvl">
          <ac:chgData name="JULIO CESAR NEVES CAMPAGNOLO" userId="750bd15f-13b8-43ab-8959-28969de871ce" providerId="ADAL" clId="{87157394-BE0E-4918-B761-A1C83E5B9639}" dt="2023-06-21T16:24:59.287" v="398" actId="478"/>
          <ac:spMkLst>
            <pc:docMk/>
            <pc:sldMk cId="1780839994" sldId="304"/>
            <ac:spMk id="15" creationId="{248C4E67-4BA5-3F87-3683-20974E1BE801}"/>
          </ac:spMkLst>
        </pc:spChg>
        <pc:spChg chg="add del mod topLvl">
          <ac:chgData name="JULIO CESAR NEVES CAMPAGNOLO" userId="750bd15f-13b8-43ab-8959-28969de871ce" providerId="ADAL" clId="{87157394-BE0E-4918-B761-A1C83E5B9639}" dt="2023-06-21T16:25:07.102" v="400" actId="478"/>
          <ac:spMkLst>
            <pc:docMk/>
            <pc:sldMk cId="1780839994" sldId="304"/>
            <ac:spMk id="16" creationId="{C53C06E7-B0D9-C665-31E4-37CFC2641CCC}"/>
          </ac:spMkLst>
        </pc:spChg>
        <pc:spChg chg="add mod topLvl">
          <ac:chgData name="JULIO CESAR NEVES CAMPAGNOLO" userId="750bd15f-13b8-43ab-8959-28969de871ce" providerId="ADAL" clId="{87157394-BE0E-4918-B761-A1C83E5B9639}" dt="2023-06-21T16:25:22.842" v="401" actId="164"/>
          <ac:spMkLst>
            <pc:docMk/>
            <pc:sldMk cId="1780839994" sldId="304"/>
            <ac:spMk id="17" creationId="{1869E242-4C54-5060-7C1F-83F9FA6E7D8A}"/>
          </ac:spMkLst>
        </pc:spChg>
        <pc:spChg chg="add mod topLvl">
          <ac:chgData name="JULIO CESAR NEVES CAMPAGNOLO" userId="750bd15f-13b8-43ab-8959-28969de871ce" providerId="ADAL" clId="{87157394-BE0E-4918-B761-A1C83E5B9639}" dt="2023-06-21T16:25:22.842" v="401" actId="164"/>
          <ac:spMkLst>
            <pc:docMk/>
            <pc:sldMk cId="1780839994" sldId="304"/>
            <ac:spMk id="19" creationId="{FDB63429-B2BA-3B5E-A9EE-5A037BD88A24}"/>
          </ac:spMkLst>
        </pc:spChg>
        <pc:spChg chg="add">
          <ac:chgData name="JULIO CESAR NEVES CAMPAGNOLO" userId="750bd15f-13b8-43ab-8959-28969de871ce" providerId="ADAL" clId="{87157394-BE0E-4918-B761-A1C83E5B9639}" dt="2023-06-21T16:18:24.629" v="383" actId="26606"/>
          <ac:spMkLst>
            <pc:docMk/>
            <pc:sldMk cId="1780839994" sldId="304"/>
            <ac:spMk id="37" creationId="{03E8462A-FEBA-4848-81CC-3F8DA3E477BE}"/>
          </ac:spMkLst>
        </pc:spChg>
        <pc:spChg chg="add">
          <ac:chgData name="JULIO CESAR NEVES CAMPAGNOLO" userId="750bd15f-13b8-43ab-8959-28969de871ce" providerId="ADAL" clId="{87157394-BE0E-4918-B761-A1C83E5B9639}" dt="2023-06-21T16:18:24.629" v="383" actId="26606"/>
          <ac:spMkLst>
            <pc:docMk/>
            <pc:sldMk cId="1780839994" sldId="304"/>
            <ac:spMk id="50" creationId="{7941F9B1-B01B-4A84-89D9-B169AEB4E456}"/>
          </ac:spMkLst>
        </pc:spChg>
        <pc:grpChg chg="add del mod">
          <ac:chgData name="JULIO CESAR NEVES CAMPAGNOLO" userId="750bd15f-13b8-43ab-8959-28969de871ce" providerId="ADAL" clId="{87157394-BE0E-4918-B761-A1C83E5B9639}" dt="2023-06-21T16:24:53.099" v="397" actId="165"/>
          <ac:grpSpMkLst>
            <pc:docMk/>
            <pc:sldMk cId="1780839994" sldId="304"/>
            <ac:grpSpMk id="20" creationId="{924E56AA-0590-DC6D-1B87-AF0BF9EA206D}"/>
          </ac:grpSpMkLst>
        </pc:grpChg>
        <pc:grpChg chg="add mod">
          <ac:chgData name="JULIO CESAR NEVES CAMPAGNOLO" userId="750bd15f-13b8-43ab-8959-28969de871ce" providerId="ADAL" clId="{87157394-BE0E-4918-B761-A1C83E5B9639}" dt="2023-06-21T16:25:32.594" v="403" actId="1076"/>
          <ac:grpSpMkLst>
            <pc:docMk/>
            <pc:sldMk cId="1780839994" sldId="304"/>
            <ac:grpSpMk id="23" creationId="{870C40F2-BB43-7C0C-CCDB-B7136DACF88E}"/>
          </ac:grpSpMkLst>
        </pc:grpChg>
        <pc:grpChg chg="add">
          <ac:chgData name="JULIO CESAR NEVES CAMPAGNOLO" userId="750bd15f-13b8-43ab-8959-28969de871ce" providerId="ADAL" clId="{87157394-BE0E-4918-B761-A1C83E5B9639}" dt="2023-06-21T16:18:24.629" v="383" actId="26606"/>
          <ac:grpSpMkLst>
            <pc:docMk/>
            <pc:sldMk cId="1780839994" sldId="304"/>
            <ac:grpSpMk id="25" creationId="{609316A9-990D-4EC3-A671-70EE5C1493A4}"/>
          </ac:grpSpMkLst>
        </pc:grpChg>
        <pc:grpChg chg="add">
          <ac:chgData name="JULIO CESAR NEVES CAMPAGNOLO" userId="750bd15f-13b8-43ab-8959-28969de871ce" providerId="ADAL" clId="{87157394-BE0E-4918-B761-A1C83E5B9639}" dt="2023-06-21T16:18:24.629" v="383" actId="26606"/>
          <ac:grpSpMkLst>
            <pc:docMk/>
            <pc:sldMk cId="1780839994" sldId="304"/>
            <ac:grpSpMk id="39" creationId="{2109F83F-40FE-4DB3-84CC-09FB3340D06D}"/>
          </ac:grpSpMkLst>
        </pc:grpChg>
        <pc:picChg chg="add del mod">
          <ac:chgData name="JULIO CESAR NEVES CAMPAGNOLO" userId="750bd15f-13b8-43ab-8959-28969de871ce" providerId="ADAL" clId="{87157394-BE0E-4918-B761-A1C83E5B9639}" dt="2023-06-21T16:18:06.894" v="379"/>
          <ac:picMkLst>
            <pc:docMk/>
            <pc:sldMk cId="1780839994" sldId="304"/>
            <ac:picMk id="6" creationId="{8CE52340-29FC-69DB-742B-3C64232391F9}"/>
          </ac:picMkLst>
        </pc:picChg>
        <pc:picChg chg="add mod topLvl">
          <ac:chgData name="JULIO CESAR NEVES CAMPAGNOLO" userId="750bd15f-13b8-43ab-8959-28969de871ce" providerId="ADAL" clId="{87157394-BE0E-4918-B761-A1C83E5B9639}" dt="2023-06-21T16:25:22.842" v="401" actId="164"/>
          <ac:picMkLst>
            <pc:docMk/>
            <pc:sldMk cId="1780839994" sldId="304"/>
            <ac:picMk id="13" creationId="{6BC31BF0-3843-0ACD-6340-98DA67EBA5E2}"/>
          </ac:picMkLst>
        </pc:picChg>
        <pc:picChg chg="add mod modCrop">
          <ac:chgData name="JULIO CESAR NEVES CAMPAGNOLO" userId="750bd15f-13b8-43ab-8959-28969de871ce" providerId="ADAL" clId="{87157394-BE0E-4918-B761-A1C83E5B9639}" dt="2023-06-21T16:25:51.974" v="409" actId="1076"/>
          <ac:picMkLst>
            <pc:docMk/>
            <pc:sldMk cId="1780839994" sldId="304"/>
            <ac:picMk id="22" creationId="{05C82EFD-7C7B-9CD7-D6FF-408DF427F35B}"/>
          </ac:picMkLst>
        </pc:picChg>
        <pc:cxnChg chg="add del mod">
          <ac:chgData name="JULIO CESAR NEVES CAMPAGNOLO" userId="750bd15f-13b8-43ab-8959-28969de871ce" providerId="ADAL" clId="{87157394-BE0E-4918-B761-A1C83E5B9639}" dt="2023-06-21T16:18:06.894" v="379"/>
          <ac:cxnSpMkLst>
            <pc:docMk/>
            <pc:sldMk cId="1780839994" sldId="304"/>
            <ac:cxnSpMk id="11" creationId="{4399E3D9-7C17-ACB4-84AF-F77C3CEB3251}"/>
          </ac:cxnSpMkLst>
        </pc:cxnChg>
        <pc:cxnChg chg="add mod topLvl">
          <ac:chgData name="JULIO CESAR NEVES CAMPAGNOLO" userId="750bd15f-13b8-43ab-8959-28969de871ce" providerId="ADAL" clId="{87157394-BE0E-4918-B761-A1C83E5B9639}" dt="2023-06-21T16:25:22.842" v="401" actId="164"/>
          <ac:cxnSpMkLst>
            <pc:docMk/>
            <pc:sldMk cId="1780839994" sldId="304"/>
            <ac:cxnSpMk id="18" creationId="{4A5DEF2D-075C-D220-2152-F25579142D34}"/>
          </ac:cxnSpMkLst>
        </pc:cxnChg>
      </pc:sldChg>
      <pc:sldChg chg="addSp delSp modSp new mod modAnim">
        <pc:chgData name="JULIO CESAR NEVES CAMPAGNOLO" userId="750bd15f-13b8-43ab-8959-28969de871ce" providerId="ADAL" clId="{87157394-BE0E-4918-B761-A1C83E5B9639}" dt="2023-06-21T16:42:20.980" v="1110" actId="13822"/>
        <pc:sldMkLst>
          <pc:docMk/>
          <pc:sldMk cId="2783170976" sldId="305"/>
        </pc:sldMkLst>
        <pc:spChg chg="mod">
          <ac:chgData name="JULIO CESAR NEVES CAMPAGNOLO" userId="750bd15f-13b8-43ab-8959-28969de871ce" providerId="ADAL" clId="{87157394-BE0E-4918-B761-A1C83E5B9639}" dt="2023-06-21T16:34:22.231" v="537" actId="20577"/>
          <ac:spMkLst>
            <pc:docMk/>
            <pc:sldMk cId="2783170976" sldId="305"/>
            <ac:spMk id="2" creationId="{17128880-6558-237A-8701-85037B72F7C5}"/>
          </ac:spMkLst>
        </pc:spChg>
        <pc:spChg chg="del mod">
          <ac:chgData name="JULIO CESAR NEVES CAMPAGNOLO" userId="750bd15f-13b8-43ab-8959-28969de871ce" providerId="ADAL" clId="{87157394-BE0E-4918-B761-A1C83E5B9639}" dt="2023-06-21T16:37:30.377" v="997" actId="478"/>
          <ac:spMkLst>
            <pc:docMk/>
            <pc:sldMk cId="2783170976" sldId="305"/>
            <ac:spMk id="3" creationId="{E8687A5E-76E3-721B-0E7E-77F48719C98E}"/>
          </ac:spMkLst>
        </pc:spChg>
        <pc:spChg chg="add del mod">
          <ac:chgData name="JULIO CESAR NEVES CAMPAGNOLO" userId="750bd15f-13b8-43ab-8959-28969de871ce" providerId="ADAL" clId="{87157394-BE0E-4918-B761-A1C83E5B9639}" dt="2023-06-21T16:37:33.182" v="998" actId="478"/>
          <ac:spMkLst>
            <pc:docMk/>
            <pc:sldMk cId="2783170976" sldId="305"/>
            <ac:spMk id="5" creationId="{51ED35C3-8B5E-414E-4339-0740CDEB1DBD}"/>
          </ac:spMkLst>
        </pc:spChg>
        <pc:spChg chg="add mod">
          <ac:chgData name="JULIO CESAR NEVES CAMPAGNOLO" userId="750bd15f-13b8-43ab-8959-28969de871ce" providerId="ADAL" clId="{87157394-BE0E-4918-B761-A1C83E5B9639}" dt="2023-06-21T16:42:20.980" v="1110" actId="13822"/>
          <ac:spMkLst>
            <pc:docMk/>
            <pc:sldMk cId="2783170976" sldId="305"/>
            <ac:spMk id="6" creationId="{4BD9E46B-90F2-96D8-A52A-A620794CA678}"/>
          </ac:spMkLst>
        </pc:spChg>
        <pc:spChg chg="add mod">
          <ac:chgData name="JULIO CESAR NEVES CAMPAGNOLO" userId="750bd15f-13b8-43ab-8959-28969de871ce" providerId="ADAL" clId="{87157394-BE0E-4918-B761-A1C83E5B9639}" dt="2023-06-21T16:42:00.953" v="1107" actId="1076"/>
          <ac:spMkLst>
            <pc:docMk/>
            <pc:sldMk cId="2783170976" sldId="305"/>
            <ac:spMk id="7" creationId="{F038F7DC-01D8-0D22-6933-C014EB0B8521}"/>
          </ac:spMkLst>
        </pc:spChg>
        <pc:spChg chg="add mod">
          <ac:chgData name="JULIO CESAR NEVES CAMPAGNOLO" userId="750bd15f-13b8-43ab-8959-28969de871ce" providerId="ADAL" clId="{87157394-BE0E-4918-B761-A1C83E5B9639}" dt="2023-06-21T16:42:00.953" v="1107" actId="1076"/>
          <ac:spMkLst>
            <pc:docMk/>
            <pc:sldMk cId="2783170976" sldId="305"/>
            <ac:spMk id="8" creationId="{1D2A4E46-9FEF-4E02-1DBD-A36467C4395F}"/>
          </ac:spMkLst>
        </pc:spChg>
        <pc:spChg chg="add mod">
          <ac:chgData name="JULIO CESAR NEVES CAMPAGNOLO" userId="750bd15f-13b8-43ab-8959-28969de871ce" providerId="ADAL" clId="{87157394-BE0E-4918-B761-A1C83E5B9639}" dt="2023-06-21T16:42:00.953" v="1107" actId="1076"/>
          <ac:spMkLst>
            <pc:docMk/>
            <pc:sldMk cId="2783170976" sldId="305"/>
            <ac:spMk id="9" creationId="{157384AF-A733-52E2-9127-E0B3FCA42152}"/>
          </ac:spMkLst>
        </pc:spChg>
        <pc:picChg chg="add mod">
          <ac:chgData name="JULIO CESAR NEVES CAMPAGNOLO" userId="750bd15f-13b8-43ab-8959-28969de871ce" providerId="ADAL" clId="{87157394-BE0E-4918-B761-A1C83E5B9639}" dt="2023-06-21T16:38:39.662" v="1004" actId="1076"/>
          <ac:picMkLst>
            <pc:docMk/>
            <pc:sldMk cId="2783170976" sldId="305"/>
            <ac:picMk id="3074" creationId="{C83FD46A-465F-CE5B-54F4-5C8225572568}"/>
          </ac:picMkLst>
        </pc:picChg>
        <pc:picChg chg="add mod">
          <ac:chgData name="JULIO CESAR NEVES CAMPAGNOLO" userId="750bd15f-13b8-43ab-8959-28969de871ce" providerId="ADAL" clId="{87157394-BE0E-4918-B761-A1C83E5B9639}" dt="2023-06-21T16:38:44.292" v="1005" actId="1076"/>
          <ac:picMkLst>
            <pc:docMk/>
            <pc:sldMk cId="2783170976" sldId="305"/>
            <ac:picMk id="3076" creationId="{CF33A131-14BA-A0D6-5DE6-BBD8E659011E}"/>
          </ac:picMkLst>
        </pc:picChg>
        <pc:picChg chg="add mod">
          <ac:chgData name="JULIO CESAR NEVES CAMPAGNOLO" userId="750bd15f-13b8-43ab-8959-28969de871ce" providerId="ADAL" clId="{87157394-BE0E-4918-B761-A1C83E5B9639}" dt="2023-06-21T16:40:47.846" v="1092" actId="1076"/>
          <ac:picMkLst>
            <pc:docMk/>
            <pc:sldMk cId="2783170976" sldId="305"/>
            <ac:picMk id="3078" creationId="{FEF974A5-3A77-E543-C66B-6FAD9858FFBE}"/>
          </ac:picMkLst>
        </pc:picChg>
      </pc:sldChg>
      <pc:sldChg chg="addSp delSp modSp add mod setBg modAnim">
        <pc:chgData name="JULIO CESAR NEVES CAMPAGNOLO" userId="750bd15f-13b8-43ab-8959-28969de871ce" providerId="ADAL" clId="{87157394-BE0E-4918-B761-A1C83E5B9639}" dt="2023-06-21T16:48:49.046" v="1172" actId="1076"/>
        <pc:sldMkLst>
          <pc:docMk/>
          <pc:sldMk cId="235392442" sldId="306"/>
        </pc:sldMkLst>
        <pc:spChg chg="mod">
          <ac:chgData name="JULIO CESAR NEVES CAMPAGNOLO" userId="750bd15f-13b8-43ab-8959-28969de871ce" providerId="ADAL" clId="{87157394-BE0E-4918-B761-A1C83E5B9639}" dt="2023-06-21T16:44:39.637" v="1117" actId="26606"/>
          <ac:spMkLst>
            <pc:docMk/>
            <pc:sldMk cId="235392442" sldId="306"/>
            <ac:spMk id="2" creationId="{17128880-6558-237A-8701-85037B72F7C5}"/>
          </ac:spMkLst>
        </pc:spChg>
        <pc:spChg chg="mod ord">
          <ac:chgData name="JULIO CESAR NEVES CAMPAGNOLO" userId="750bd15f-13b8-43ab-8959-28969de871ce" providerId="ADAL" clId="{87157394-BE0E-4918-B761-A1C83E5B9639}" dt="2023-06-21T16:44:39.637" v="1117" actId="26606"/>
          <ac:spMkLst>
            <pc:docMk/>
            <pc:sldMk cId="235392442" sldId="306"/>
            <ac:spMk id="3" creationId="{E8687A5E-76E3-721B-0E7E-77F48719C98E}"/>
          </ac:spMkLst>
        </pc:spChg>
        <pc:spChg chg="add mod">
          <ac:chgData name="JULIO CESAR NEVES CAMPAGNOLO" userId="750bd15f-13b8-43ab-8959-28969de871ce" providerId="ADAL" clId="{87157394-BE0E-4918-B761-A1C83E5B9639}" dt="2023-06-21T16:48:07.334" v="1168" actId="1076"/>
          <ac:spMkLst>
            <pc:docMk/>
            <pc:sldMk cId="235392442" sldId="306"/>
            <ac:spMk id="5" creationId="{A8BF14C7-5F29-F7E5-AF37-2A1A70B6CB1E}"/>
          </ac:spMkLst>
        </pc:spChg>
        <pc:spChg chg="add">
          <ac:chgData name="JULIO CESAR NEVES CAMPAGNOLO" userId="750bd15f-13b8-43ab-8959-28969de871ce" providerId="ADAL" clId="{87157394-BE0E-4918-B761-A1C83E5B9639}" dt="2023-06-21T16:44:39.637" v="1117" actId="26606"/>
          <ac:spMkLst>
            <pc:docMk/>
            <pc:sldMk cId="235392442" sldId="306"/>
            <ac:spMk id="9" creationId="{A65AC7D1-EAA9-48F5-B509-60A7F50BF703}"/>
          </ac:spMkLst>
        </pc:spChg>
        <pc:spChg chg="add">
          <ac:chgData name="JULIO CESAR NEVES CAMPAGNOLO" userId="750bd15f-13b8-43ab-8959-28969de871ce" providerId="ADAL" clId="{87157394-BE0E-4918-B761-A1C83E5B9639}" dt="2023-06-21T16:44:39.637" v="1117" actId="26606"/>
          <ac:spMkLst>
            <pc:docMk/>
            <pc:sldMk cId="235392442" sldId="306"/>
            <ac:spMk id="11" creationId="{D6320AF9-619A-4175-865B-5663E1AEF4C5}"/>
          </ac:spMkLst>
        </pc:spChg>
        <pc:spChg chg="add">
          <ac:chgData name="JULIO CESAR NEVES CAMPAGNOLO" userId="750bd15f-13b8-43ab-8959-28969de871ce" providerId="ADAL" clId="{87157394-BE0E-4918-B761-A1C83E5B9639}" dt="2023-06-21T16:44:39.637" v="1117" actId="26606"/>
          <ac:spMkLst>
            <pc:docMk/>
            <pc:sldMk cId="235392442" sldId="306"/>
            <ac:spMk id="17" creationId="{7E018740-5C2B-4A41-AC1A-7E68D1EC1954}"/>
          </ac:spMkLst>
        </pc:spChg>
        <pc:spChg chg="add">
          <ac:chgData name="JULIO CESAR NEVES CAMPAGNOLO" userId="750bd15f-13b8-43ab-8959-28969de871ce" providerId="ADAL" clId="{87157394-BE0E-4918-B761-A1C83E5B9639}" dt="2023-06-21T16:44:39.637" v="1117" actId="26606"/>
          <ac:spMkLst>
            <pc:docMk/>
            <pc:sldMk cId="235392442" sldId="306"/>
            <ac:spMk id="19" creationId="{166F75A4-C475-4941-8EE2-B80A06A2C1BB}"/>
          </ac:spMkLst>
        </pc:spChg>
        <pc:spChg chg="add">
          <ac:chgData name="JULIO CESAR NEVES CAMPAGNOLO" userId="750bd15f-13b8-43ab-8959-28969de871ce" providerId="ADAL" clId="{87157394-BE0E-4918-B761-A1C83E5B9639}" dt="2023-06-21T16:44:39.637" v="1117" actId="26606"/>
          <ac:spMkLst>
            <pc:docMk/>
            <pc:sldMk cId="235392442" sldId="306"/>
            <ac:spMk id="21" creationId="{A032553A-72E8-4B0D-8405-FF9771C9AF05}"/>
          </ac:spMkLst>
        </pc:spChg>
        <pc:spChg chg="add">
          <ac:chgData name="JULIO CESAR NEVES CAMPAGNOLO" userId="750bd15f-13b8-43ab-8959-28969de871ce" providerId="ADAL" clId="{87157394-BE0E-4918-B761-A1C83E5B9639}" dt="2023-06-21T16:44:39.637" v="1117" actId="26606"/>
          <ac:spMkLst>
            <pc:docMk/>
            <pc:sldMk cId="235392442" sldId="306"/>
            <ac:spMk id="23" creationId="{765800AC-C3B9-498E-87BC-29FAE4C76B21}"/>
          </ac:spMkLst>
        </pc:spChg>
        <pc:spChg chg="add">
          <ac:chgData name="JULIO CESAR NEVES CAMPAGNOLO" userId="750bd15f-13b8-43ab-8959-28969de871ce" providerId="ADAL" clId="{87157394-BE0E-4918-B761-A1C83E5B9639}" dt="2023-06-21T16:44:39.637" v="1117" actId="26606"/>
          <ac:spMkLst>
            <pc:docMk/>
            <pc:sldMk cId="235392442" sldId="306"/>
            <ac:spMk id="25" creationId="{1F9D6ACB-2FF4-49F9-978A-E0D5327FC635}"/>
          </ac:spMkLst>
        </pc:spChg>
        <pc:spChg chg="add">
          <ac:chgData name="JULIO CESAR NEVES CAMPAGNOLO" userId="750bd15f-13b8-43ab-8959-28969de871ce" providerId="ADAL" clId="{87157394-BE0E-4918-B761-A1C83E5B9639}" dt="2023-06-21T16:44:39.637" v="1117" actId="26606"/>
          <ac:spMkLst>
            <pc:docMk/>
            <pc:sldMk cId="235392442" sldId="306"/>
            <ac:spMk id="27" creationId="{A5EC319D-0FEA-4B95-A3EA-01E35672C95B}"/>
          </ac:spMkLst>
        </pc:spChg>
        <pc:picChg chg="add del mod">
          <ac:chgData name="JULIO CESAR NEVES CAMPAGNOLO" userId="750bd15f-13b8-43ab-8959-28969de871ce" providerId="ADAL" clId="{87157394-BE0E-4918-B761-A1C83E5B9639}" dt="2023-06-21T16:45:09.430" v="1123" actId="478"/>
          <ac:picMkLst>
            <pc:docMk/>
            <pc:sldMk cId="235392442" sldId="306"/>
            <ac:picMk id="4" creationId="{1BE43E30-0E50-6D5A-E9DD-ABBB623708C3}"/>
          </ac:picMkLst>
        </pc:picChg>
        <pc:picChg chg="add mod modCrop">
          <ac:chgData name="JULIO CESAR NEVES CAMPAGNOLO" userId="750bd15f-13b8-43ab-8959-28969de871ce" providerId="ADAL" clId="{87157394-BE0E-4918-B761-A1C83E5B9639}" dt="2023-06-21T16:48:49.046" v="1172" actId="1076"/>
          <ac:picMkLst>
            <pc:docMk/>
            <pc:sldMk cId="235392442" sldId="306"/>
            <ac:picMk id="6" creationId="{5E06E3D2-EE23-BCAD-188F-1BD5CC517394}"/>
          </ac:picMkLst>
        </pc:picChg>
        <pc:picChg chg="add del mod">
          <ac:chgData name="JULIO CESAR NEVES CAMPAGNOLO" userId="750bd15f-13b8-43ab-8959-28969de871ce" providerId="ADAL" clId="{87157394-BE0E-4918-B761-A1C83E5B9639}" dt="2023-06-21T16:44:17.740" v="1113" actId="478"/>
          <ac:picMkLst>
            <pc:docMk/>
            <pc:sldMk cId="235392442" sldId="306"/>
            <ac:picMk id="4098" creationId="{3378B19C-27A2-5A1C-30F3-00C458FAB8A0}"/>
          </ac:picMkLst>
        </pc:picChg>
        <pc:picChg chg="add mod">
          <ac:chgData name="JULIO CESAR NEVES CAMPAGNOLO" userId="750bd15f-13b8-43ab-8959-28969de871ce" providerId="ADAL" clId="{87157394-BE0E-4918-B761-A1C83E5B9639}" dt="2023-06-21T16:47:14.172" v="1149" actId="1036"/>
          <ac:picMkLst>
            <pc:docMk/>
            <pc:sldMk cId="235392442" sldId="306"/>
            <ac:picMk id="4100" creationId="{29AD7978-EAE8-1EE1-4115-BFCE24EC439F}"/>
          </ac:picMkLst>
        </pc:picChg>
        <pc:cxnChg chg="add">
          <ac:chgData name="JULIO CESAR NEVES CAMPAGNOLO" userId="750bd15f-13b8-43ab-8959-28969de871ce" providerId="ADAL" clId="{87157394-BE0E-4918-B761-A1C83E5B9639}" dt="2023-06-21T16:44:39.637" v="1117" actId="26606"/>
          <ac:cxnSpMkLst>
            <pc:docMk/>
            <pc:sldMk cId="235392442" sldId="306"/>
            <ac:cxnSpMk id="13" creationId="{063B6EC6-D752-4EE7-908B-F8F19E8C7FEA}"/>
          </ac:cxnSpMkLst>
        </pc:cxnChg>
        <pc:cxnChg chg="add">
          <ac:chgData name="JULIO CESAR NEVES CAMPAGNOLO" userId="750bd15f-13b8-43ab-8959-28969de871ce" providerId="ADAL" clId="{87157394-BE0E-4918-B761-A1C83E5B9639}" dt="2023-06-21T16:44:39.637" v="1117" actId="26606"/>
          <ac:cxnSpMkLst>
            <pc:docMk/>
            <pc:sldMk cId="235392442" sldId="306"/>
            <ac:cxnSpMk id="15" creationId="{EFECD4E8-AD3E-4228-82A2-9461958EA94D}"/>
          </ac:cxnSpMkLst>
        </pc:cxnChg>
      </pc:sldChg>
      <pc:sldChg chg="addSp modSp new mod setBg">
        <pc:chgData name="JULIO CESAR NEVES CAMPAGNOLO" userId="750bd15f-13b8-43ab-8959-28969de871ce" providerId="ADAL" clId="{87157394-BE0E-4918-B761-A1C83E5B9639}" dt="2023-06-21T16:53:53.217" v="1511" actId="1038"/>
        <pc:sldMkLst>
          <pc:docMk/>
          <pc:sldMk cId="4190836293" sldId="307"/>
        </pc:sldMkLst>
        <pc:spChg chg="mod">
          <ac:chgData name="JULIO CESAR NEVES CAMPAGNOLO" userId="750bd15f-13b8-43ab-8959-28969de871ce" providerId="ADAL" clId="{87157394-BE0E-4918-B761-A1C83E5B9639}" dt="2023-06-21T16:53:40.026" v="1487" actId="14100"/>
          <ac:spMkLst>
            <pc:docMk/>
            <pc:sldMk cId="4190836293" sldId="307"/>
            <ac:spMk id="2" creationId="{1B696484-0D58-41C3-F80D-63780D1C68CF}"/>
          </ac:spMkLst>
        </pc:spChg>
        <pc:spChg chg="mod ord">
          <ac:chgData name="JULIO CESAR NEVES CAMPAGNOLO" userId="750bd15f-13b8-43ab-8959-28969de871ce" providerId="ADAL" clId="{87157394-BE0E-4918-B761-A1C83E5B9639}" dt="2023-06-21T16:53:33.917" v="1486" actId="27636"/>
          <ac:spMkLst>
            <pc:docMk/>
            <pc:sldMk cId="4190836293" sldId="307"/>
            <ac:spMk id="3" creationId="{C93065B7-437D-3FF9-185E-F79A22D7BD47}"/>
          </ac:spMkLst>
        </pc:spChg>
        <pc:spChg chg="add">
          <ac:chgData name="JULIO CESAR NEVES CAMPAGNOLO" userId="750bd15f-13b8-43ab-8959-28969de871ce" providerId="ADAL" clId="{87157394-BE0E-4918-B761-A1C83E5B9639}" dt="2023-06-21T16:53:08.180" v="1476" actId="26606"/>
          <ac:spMkLst>
            <pc:docMk/>
            <pc:sldMk cId="4190836293" sldId="307"/>
            <ac:spMk id="9" creationId="{A65AC7D1-EAA9-48F5-B509-60A7F50BF703}"/>
          </ac:spMkLst>
        </pc:spChg>
        <pc:spChg chg="add">
          <ac:chgData name="JULIO CESAR NEVES CAMPAGNOLO" userId="750bd15f-13b8-43ab-8959-28969de871ce" providerId="ADAL" clId="{87157394-BE0E-4918-B761-A1C83E5B9639}" dt="2023-06-21T16:53:08.180" v="1476" actId="26606"/>
          <ac:spMkLst>
            <pc:docMk/>
            <pc:sldMk cId="4190836293" sldId="307"/>
            <ac:spMk id="11" creationId="{D6320AF9-619A-4175-865B-5663E1AEF4C5}"/>
          </ac:spMkLst>
        </pc:spChg>
        <pc:spChg chg="add">
          <ac:chgData name="JULIO CESAR NEVES CAMPAGNOLO" userId="750bd15f-13b8-43ab-8959-28969de871ce" providerId="ADAL" clId="{87157394-BE0E-4918-B761-A1C83E5B9639}" dt="2023-06-21T16:53:08.180" v="1476" actId="26606"/>
          <ac:spMkLst>
            <pc:docMk/>
            <pc:sldMk cId="4190836293" sldId="307"/>
            <ac:spMk id="17" creationId="{7E018740-5C2B-4A41-AC1A-7E68D1EC1954}"/>
          </ac:spMkLst>
        </pc:spChg>
        <pc:spChg chg="add">
          <ac:chgData name="JULIO CESAR NEVES CAMPAGNOLO" userId="750bd15f-13b8-43ab-8959-28969de871ce" providerId="ADAL" clId="{87157394-BE0E-4918-B761-A1C83E5B9639}" dt="2023-06-21T16:53:08.180" v="1476" actId="26606"/>
          <ac:spMkLst>
            <pc:docMk/>
            <pc:sldMk cId="4190836293" sldId="307"/>
            <ac:spMk id="19" creationId="{166F75A4-C475-4941-8EE2-B80A06A2C1BB}"/>
          </ac:spMkLst>
        </pc:spChg>
        <pc:spChg chg="add">
          <ac:chgData name="JULIO CESAR NEVES CAMPAGNOLO" userId="750bd15f-13b8-43ab-8959-28969de871ce" providerId="ADAL" clId="{87157394-BE0E-4918-B761-A1C83E5B9639}" dt="2023-06-21T16:53:08.180" v="1476" actId="26606"/>
          <ac:spMkLst>
            <pc:docMk/>
            <pc:sldMk cId="4190836293" sldId="307"/>
            <ac:spMk id="21" creationId="{A032553A-72E8-4B0D-8405-FF9771C9AF05}"/>
          </ac:spMkLst>
        </pc:spChg>
        <pc:spChg chg="add">
          <ac:chgData name="JULIO CESAR NEVES CAMPAGNOLO" userId="750bd15f-13b8-43ab-8959-28969de871ce" providerId="ADAL" clId="{87157394-BE0E-4918-B761-A1C83E5B9639}" dt="2023-06-21T16:53:08.180" v="1476" actId="26606"/>
          <ac:spMkLst>
            <pc:docMk/>
            <pc:sldMk cId="4190836293" sldId="307"/>
            <ac:spMk id="23" creationId="{765800AC-C3B9-498E-87BC-29FAE4C76B21}"/>
          </ac:spMkLst>
        </pc:spChg>
        <pc:spChg chg="add">
          <ac:chgData name="JULIO CESAR NEVES CAMPAGNOLO" userId="750bd15f-13b8-43ab-8959-28969de871ce" providerId="ADAL" clId="{87157394-BE0E-4918-B761-A1C83E5B9639}" dt="2023-06-21T16:53:08.180" v="1476" actId="26606"/>
          <ac:spMkLst>
            <pc:docMk/>
            <pc:sldMk cId="4190836293" sldId="307"/>
            <ac:spMk id="25" creationId="{1F9D6ACB-2FF4-49F9-978A-E0D5327FC635}"/>
          </ac:spMkLst>
        </pc:spChg>
        <pc:spChg chg="add">
          <ac:chgData name="JULIO CESAR NEVES CAMPAGNOLO" userId="750bd15f-13b8-43ab-8959-28969de871ce" providerId="ADAL" clId="{87157394-BE0E-4918-B761-A1C83E5B9639}" dt="2023-06-21T16:53:08.180" v="1476" actId="26606"/>
          <ac:spMkLst>
            <pc:docMk/>
            <pc:sldMk cId="4190836293" sldId="307"/>
            <ac:spMk id="27" creationId="{A5EC319D-0FEA-4B95-A3EA-01E35672C95B}"/>
          </ac:spMkLst>
        </pc:spChg>
        <pc:picChg chg="add mod">
          <ac:chgData name="JULIO CESAR NEVES CAMPAGNOLO" userId="750bd15f-13b8-43ab-8959-28969de871ce" providerId="ADAL" clId="{87157394-BE0E-4918-B761-A1C83E5B9639}" dt="2023-06-21T16:53:53.217" v="1511" actId="1038"/>
          <ac:picMkLst>
            <pc:docMk/>
            <pc:sldMk cId="4190836293" sldId="307"/>
            <ac:picMk id="4" creationId="{846721B6-7265-3DBA-153F-37B485DB5B0A}"/>
          </ac:picMkLst>
        </pc:picChg>
        <pc:cxnChg chg="add">
          <ac:chgData name="JULIO CESAR NEVES CAMPAGNOLO" userId="750bd15f-13b8-43ab-8959-28969de871ce" providerId="ADAL" clId="{87157394-BE0E-4918-B761-A1C83E5B9639}" dt="2023-06-21T16:53:08.180" v="1476" actId="26606"/>
          <ac:cxnSpMkLst>
            <pc:docMk/>
            <pc:sldMk cId="4190836293" sldId="307"/>
            <ac:cxnSpMk id="13" creationId="{063B6EC6-D752-4EE7-908B-F8F19E8C7FEA}"/>
          </ac:cxnSpMkLst>
        </pc:cxnChg>
        <pc:cxnChg chg="add">
          <ac:chgData name="JULIO CESAR NEVES CAMPAGNOLO" userId="750bd15f-13b8-43ab-8959-28969de871ce" providerId="ADAL" clId="{87157394-BE0E-4918-B761-A1C83E5B9639}" dt="2023-06-21T16:53:08.180" v="1476" actId="26606"/>
          <ac:cxnSpMkLst>
            <pc:docMk/>
            <pc:sldMk cId="4190836293" sldId="307"/>
            <ac:cxnSpMk id="15" creationId="{EFECD4E8-AD3E-4228-82A2-9461958EA94D}"/>
          </ac:cxnSpMkLst>
        </pc:cxnChg>
      </pc:sldChg>
      <pc:sldChg chg="addSp delSp modSp new mod">
        <pc:chgData name="JULIO CESAR NEVES CAMPAGNOLO" userId="750bd15f-13b8-43ab-8959-28969de871ce" providerId="ADAL" clId="{87157394-BE0E-4918-B761-A1C83E5B9639}" dt="2023-06-21T17:06:21.111" v="2378" actId="14100"/>
        <pc:sldMkLst>
          <pc:docMk/>
          <pc:sldMk cId="3648134001" sldId="308"/>
        </pc:sldMkLst>
        <pc:spChg chg="del mod">
          <ac:chgData name="JULIO CESAR NEVES CAMPAGNOLO" userId="750bd15f-13b8-43ab-8959-28969de871ce" providerId="ADAL" clId="{87157394-BE0E-4918-B761-A1C83E5B9639}" dt="2023-06-21T16:58:46.297" v="1945" actId="478"/>
          <ac:spMkLst>
            <pc:docMk/>
            <pc:sldMk cId="3648134001" sldId="308"/>
            <ac:spMk id="2" creationId="{86F36B9C-F4C1-2CF3-EEF6-9FD1457FD41A}"/>
          </ac:spMkLst>
        </pc:spChg>
        <pc:spChg chg="mod">
          <ac:chgData name="JULIO CESAR NEVES CAMPAGNOLO" userId="750bd15f-13b8-43ab-8959-28969de871ce" providerId="ADAL" clId="{87157394-BE0E-4918-B761-A1C83E5B9639}" dt="2023-06-21T17:06:15.053" v="2376" actId="14100"/>
          <ac:spMkLst>
            <pc:docMk/>
            <pc:sldMk cId="3648134001" sldId="308"/>
            <ac:spMk id="3" creationId="{254A69D1-AE0F-8227-4BF9-E640A922B0A4}"/>
          </ac:spMkLst>
        </pc:spChg>
        <pc:spChg chg="add mod">
          <ac:chgData name="JULIO CESAR NEVES CAMPAGNOLO" userId="750bd15f-13b8-43ab-8959-28969de871ce" providerId="ADAL" clId="{87157394-BE0E-4918-B761-A1C83E5B9639}" dt="2023-06-21T16:59:16.466" v="1973" actId="1076"/>
          <ac:spMkLst>
            <pc:docMk/>
            <pc:sldMk cId="3648134001" sldId="308"/>
            <ac:spMk id="5" creationId="{4EEB105C-6D24-6B99-6D5D-6C607B31575C}"/>
          </ac:spMkLst>
        </pc:spChg>
        <pc:picChg chg="add mod">
          <ac:chgData name="JULIO CESAR NEVES CAMPAGNOLO" userId="750bd15f-13b8-43ab-8959-28969de871ce" providerId="ADAL" clId="{87157394-BE0E-4918-B761-A1C83E5B9639}" dt="2023-06-21T17:04:31.059" v="2368" actId="1076"/>
          <ac:picMkLst>
            <pc:docMk/>
            <pc:sldMk cId="3648134001" sldId="308"/>
            <ac:picMk id="6" creationId="{1588116E-1056-3645-6CEA-4F41555B6CB7}"/>
          </ac:picMkLst>
        </pc:picChg>
        <pc:picChg chg="add del mod">
          <ac:chgData name="JULIO CESAR NEVES CAMPAGNOLO" userId="750bd15f-13b8-43ab-8959-28969de871ce" providerId="ADAL" clId="{87157394-BE0E-4918-B761-A1C83E5B9639}" dt="2023-06-21T17:04:57.978" v="2372" actId="478"/>
          <ac:picMkLst>
            <pc:docMk/>
            <pc:sldMk cId="3648134001" sldId="308"/>
            <ac:picMk id="7" creationId="{A6854704-7C4E-D13A-F331-325570810035}"/>
          </ac:picMkLst>
        </pc:picChg>
        <pc:picChg chg="add mod">
          <ac:chgData name="JULIO CESAR NEVES CAMPAGNOLO" userId="750bd15f-13b8-43ab-8959-28969de871ce" providerId="ADAL" clId="{87157394-BE0E-4918-B761-A1C83E5B9639}" dt="2023-06-21T17:06:21.111" v="2378" actId="14100"/>
          <ac:picMkLst>
            <pc:docMk/>
            <pc:sldMk cId="3648134001" sldId="308"/>
            <ac:picMk id="8" creationId="{5EA859DA-F57F-8F67-08F8-A87ADD1AA00F}"/>
          </ac:picMkLst>
        </pc:picChg>
      </pc:sldChg>
      <pc:sldChg chg="addSp delSp modSp new mod setBg">
        <pc:chgData name="JULIO CESAR NEVES CAMPAGNOLO" userId="750bd15f-13b8-43ab-8959-28969de871ce" providerId="ADAL" clId="{87157394-BE0E-4918-B761-A1C83E5B9639}" dt="2023-06-21T17:19:00.753" v="3119" actId="1037"/>
        <pc:sldMkLst>
          <pc:docMk/>
          <pc:sldMk cId="1345925554" sldId="309"/>
        </pc:sldMkLst>
        <pc:spChg chg="del">
          <ac:chgData name="JULIO CESAR NEVES CAMPAGNOLO" userId="750bd15f-13b8-43ab-8959-28969de871ce" providerId="ADAL" clId="{87157394-BE0E-4918-B761-A1C83E5B9639}" dt="2023-06-21T17:11:23.988" v="2722" actId="478"/>
          <ac:spMkLst>
            <pc:docMk/>
            <pc:sldMk cId="1345925554" sldId="309"/>
            <ac:spMk id="2" creationId="{5493625A-5578-DD6F-FAFD-6F452FDE06C7}"/>
          </ac:spMkLst>
        </pc:spChg>
        <pc:spChg chg="del">
          <ac:chgData name="JULIO CESAR NEVES CAMPAGNOLO" userId="750bd15f-13b8-43ab-8959-28969de871ce" providerId="ADAL" clId="{87157394-BE0E-4918-B761-A1C83E5B9639}" dt="2023-06-21T17:11:21.021" v="2721" actId="478"/>
          <ac:spMkLst>
            <pc:docMk/>
            <pc:sldMk cId="1345925554" sldId="309"/>
            <ac:spMk id="3" creationId="{4A1326C8-C05A-6FC1-943D-BA67AB08CCA9}"/>
          </ac:spMkLst>
        </pc:spChg>
        <pc:spChg chg="add del mod">
          <ac:chgData name="JULIO CESAR NEVES CAMPAGNOLO" userId="750bd15f-13b8-43ab-8959-28969de871ce" providerId="ADAL" clId="{87157394-BE0E-4918-B761-A1C83E5B9639}" dt="2023-06-21T17:13:08.216" v="2828" actId="478"/>
          <ac:spMkLst>
            <pc:docMk/>
            <pc:sldMk cId="1345925554" sldId="309"/>
            <ac:spMk id="8" creationId="{11695016-0954-8095-E373-5319F13A3AEB}"/>
          </ac:spMkLst>
        </pc:spChg>
        <pc:spChg chg="add mod">
          <ac:chgData name="JULIO CESAR NEVES CAMPAGNOLO" userId="750bd15f-13b8-43ab-8959-28969de871ce" providerId="ADAL" clId="{87157394-BE0E-4918-B761-A1C83E5B9639}" dt="2023-06-21T17:17:30.683" v="3051" actId="1076"/>
          <ac:spMkLst>
            <pc:docMk/>
            <pc:sldMk cId="1345925554" sldId="309"/>
            <ac:spMk id="9" creationId="{E00E42E1-F71D-9045-B3A7-D7BC4E3435A7}"/>
          </ac:spMkLst>
        </pc:spChg>
        <pc:spChg chg="add mod">
          <ac:chgData name="JULIO CESAR NEVES CAMPAGNOLO" userId="750bd15f-13b8-43ab-8959-28969de871ce" providerId="ADAL" clId="{87157394-BE0E-4918-B761-A1C83E5B9639}" dt="2023-06-21T17:16:16.740" v="2994" actId="20577"/>
          <ac:spMkLst>
            <pc:docMk/>
            <pc:sldMk cId="1345925554" sldId="309"/>
            <ac:spMk id="11" creationId="{C2F11602-5D93-1B5F-3A15-DB220E62FAED}"/>
          </ac:spMkLst>
        </pc:spChg>
        <pc:spChg chg="add mod">
          <ac:chgData name="JULIO CESAR NEVES CAMPAGNOLO" userId="750bd15f-13b8-43ab-8959-28969de871ce" providerId="ADAL" clId="{87157394-BE0E-4918-B761-A1C83E5B9639}" dt="2023-06-21T17:17:26.728" v="3050" actId="1076"/>
          <ac:spMkLst>
            <pc:docMk/>
            <pc:sldMk cId="1345925554" sldId="309"/>
            <ac:spMk id="24" creationId="{CA0EC7DA-1BC8-867B-CBAF-D65889C3436B}"/>
          </ac:spMkLst>
        </pc:spChg>
        <pc:spChg chg="add">
          <ac:chgData name="JULIO CESAR NEVES CAMPAGNOLO" userId="750bd15f-13b8-43ab-8959-28969de871ce" providerId="ADAL" clId="{87157394-BE0E-4918-B761-A1C83E5B9639}" dt="2023-06-21T17:13:05.470" v="2827" actId="26606"/>
          <ac:spMkLst>
            <pc:docMk/>
            <pc:sldMk cId="1345925554" sldId="309"/>
            <ac:spMk id="25" creationId="{03E8462A-FEBA-4848-81CC-3F8DA3E477BE}"/>
          </ac:spMkLst>
        </pc:spChg>
        <pc:spChg chg="add mod">
          <ac:chgData name="JULIO CESAR NEVES CAMPAGNOLO" userId="750bd15f-13b8-43ab-8959-28969de871ce" providerId="ADAL" clId="{87157394-BE0E-4918-B761-A1C83E5B9639}" dt="2023-06-21T17:17:59.327" v="3070" actId="207"/>
          <ac:spMkLst>
            <pc:docMk/>
            <pc:sldMk cId="1345925554" sldId="309"/>
            <ac:spMk id="26" creationId="{61D34312-1960-9093-8E0D-AB6319AF3EE8}"/>
          </ac:spMkLst>
        </pc:spChg>
        <pc:spChg chg="add mod">
          <ac:chgData name="JULIO CESAR NEVES CAMPAGNOLO" userId="750bd15f-13b8-43ab-8959-28969de871ce" providerId="ADAL" clId="{87157394-BE0E-4918-B761-A1C83E5B9639}" dt="2023-06-21T17:18:30.534" v="3096" actId="20577"/>
          <ac:spMkLst>
            <pc:docMk/>
            <pc:sldMk cId="1345925554" sldId="309"/>
            <ac:spMk id="37" creationId="{8EC48993-2D15-E351-641F-370B9D1F10E4}"/>
          </ac:spMkLst>
        </pc:spChg>
        <pc:spChg chg="add">
          <ac:chgData name="JULIO CESAR NEVES CAMPAGNOLO" userId="750bd15f-13b8-43ab-8959-28969de871ce" providerId="ADAL" clId="{87157394-BE0E-4918-B761-A1C83E5B9639}" dt="2023-06-21T17:13:05.470" v="2827" actId="26606"/>
          <ac:spMkLst>
            <pc:docMk/>
            <pc:sldMk cId="1345925554" sldId="309"/>
            <ac:spMk id="38" creationId="{7941F9B1-B01B-4A84-89D9-B169AEB4E456}"/>
          </ac:spMkLst>
        </pc:spChg>
        <pc:spChg chg="add mod">
          <ac:chgData name="JULIO CESAR NEVES CAMPAGNOLO" userId="750bd15f-13b8-43ab-8959-28969de871ce" providerId="ADAL" clId="{87157394-BE0E-4918-B761-A1C83E5B9639}" dt="2023-06-21T17:19:00.753" v="3119" actId="1037"/>
          <ac:spMkLst>
            <pc:docMk/>
            <pc:sldMk cId="1345925554" sldId="309"/>
            <ac:spMk id="39" creationId="{3C1096AF-3DB8-5023-5794-5F542B3097C1}"/>
          </ac:spMkLst>
        </pc:spChg>
        <pc:grpChg chg="add">
          <ac:chgData name="JULIO CESAR NEVES CAMPAGNOLO" userId="750bd15f-13b8-43ab-8959-28969de871ce" providerId="ADAL" clId="{87157394-BE0E-4918-B761-A1C83E5B9639}" dt="2023-06-21T17:13:05.470" v="2827" actId="26606"/>
          <ac:grpSpMkLst>
            <pc:docMk/>
            <pc:sldMk cId="1345925554" sldId="309"/>
            <ac:grpSpMk id="13" creationId="{609316A9-990D-4EC3-A671-70EE5C1493A4}"/>
          </ac:grpSpMkLst>
        </pc:grpChg>
        <pc:grpChg chg="add">
          <ac:chgData name="JULIO CESAR NEVES CAMPAGNOLO" userId="750bd15f-13b8-43ab-8959-28969de871ce" providerId="ADAL" clId="{87157394-BE0E-4918-B761-A1C83E5B9639}" dt="2023-06-21T17:13:05.470" v="2827" actId="26606"/>
          <ac:grpSpMkLst>
            <pc:docMk/>
            <pc:sldMk cId="1345925554" sldId="309"/>
            <ac:grpSpMk id="27" creationId="{2109F83F-40FE-4DB3-84CC-09FB3340D06D}"/>
          </ac:grpSpMkLst>
        </pc:grpChg>
        <pc:picChg chg="add del mod">
          <ac:chgData name="JULIO CESAR NEVES CAMPAGNOLO" userId="750bd15f-13b8-43ab-8959-28969de871ce" providerId="ADAL" clId="{87157394-BE0E-4918-B761-A1C83E5B9639}" dt="2023-06-21T17:12:03.289" v="2734" actId="478"/>
          <ac:picMkLst>
            <pc:docMk/>
            <pc:sldMk cId="1345925554" sldId="309"/>
            <ac:picMk id="4" creationId="{42BFBB0C-75B4-5912-5012-94A92AF472F6}"/>
          </ac:picMkLst>
        </pc:picChg>
        <pc:picChg chg="add del mod">
          <ac:chgData name="JULIO CESAR NEVES CAMPAGNOLO" userId="750bd15f-13b8-43ab-8959-28969de871ce" providerId="ADAL" clId="{87157394-BE0E-4918-B761-A1C83E5B9639}" dt="2023-06-21T17:12:04.270" v="2735" actId="478"/>
          <ac:picMkLst>
            <pc:docMk/>
            <pc:sldMk cId="1345925554" sldId="309"/>
            <ac:picMk id="5" creationId="{3487736F-B794-B4EF-C545-B167226437DA}"/>
          </ac:picMkLst>
        </pc:picChg>
        <pc:picChg chg="add del mod">
          <ac:chgData name="JULIO CESAR NEVES CAMPAGNOLO" userId="750bd15f-13b8-43ab-8959-28969de871ce" providerId="ADAL" clId="{87157394-BE0E-4918-B761-A1C83E5B9639}" dt="2023-06-21T17:12:00.733" v="2733" actId="478"/>
          <ac:picMkLst>
            <pc:docMk/>
            <pc:sldMk cId="1345925554" sldId="309"/>
            <ac:picMk id="6" creationId="{040DB328-CBCB-4CDA-61A6-1377E82A2DF0}"/>
          </ac:picMkLst>
        </pc:picChg>
        <pc:picChg chg="add mod">
          <ac:chgData name="JULIO CESAR NEVES CAMPAGNOLO" userId="750bd15f-13b8-43ab-8959-28969de871ce" providerId="ADAL" clId="{87157394-BE0E-4918-B761-A1C83E5B9639}" dt="2023-06-21T17:15:29.352" v="2967" actId="1037"/>
          <ac:picMkLst>
            <pc:docMk/>
            <pc:sldMk cId="1345925554" sldId="309"/>
            <ac:picMk id="7" creationId="{FD1C2A87-036B-DD32-B2EE-7212AAAEC740}"/>
          </ac:picMkLst>
        </pc:picChg>
        <pc:picChg chg="add mod">
          <ac:chgData name="JULIO CESAR NEVES CAMPAGNOLO" userId="750bd15f-13b8-43ab-8959-28969de871ce" providerId="ADAL" clId="{87157394-BE0E-4918-B761-A1C83E5B9639}" dt="2023-06-21T17:15:50.033" v="2974" actId="14100"/>
          <ac:picMkLst>
            <pc:docMk/>
            <pc:sldMk cId="1345925554" sldId="309"/>
            <ac:picMk id="10" creationId="{659A9857-3F5C-BC7F-3965-2518E3DBEEF2}"/>
          </ac:picMkLst>
        </pc:picChg>
        <pc:picChg chg="add mod">
          <ac:chgData name="JULIO CESAR NEVES CAMPAGNOLO" userId="750bd15f-13b8-43ab-8959-28969de871ce" providerId="ADAL" clId="{87157394-BE0E-4918-B761-A1C83E5B9639}" dt="2023-06-21T17:16:48.436" v="2998" actId="1076"/>
          <ac:picMkLst>
            <pc:docMk/>
            <pc:sldMk cId="1345925554" sldId="309"/>
            <ac:picMk id="12" creationId="{2FBE2520-81D7-5823-5887-84C8E4483346}"/>
          </ac:picMkLst>
        </pc:picChg>
      </pc:sldChg>
      <pc:sldChg chg="new del">
        <pc:chgData name="JULIO CESAR NEVES CAMPAGNOLO" userId="750bd15f-13b8-43ab-8959-28969de871ce" providerId="ADAL" clId="{87157394-BE0E-4918-B761-A1C83E5B9639}" dt="2023-06-21T17:27:16.988" v="3278" actId="47"/>
        <pc:sldMkLst>
          <pc:docMk/>
          <pc:sldMk cId="443126962" sldId="310"/>
        </pc:sldMkLst>
      </pc:sldChg>
      <pc:sldChg chg="addSp delSp modSp new mod setBg">
        <pc:chgData name="JULIO CESAR NEVES CAMPAGNOLO" userId="750bd15f-13b8-43ab-8959-28969de871ce" providerId="ADAL" clId="{87157394-BE0E-4918-B761-A1C83E5B9639}" dt="2023-06-21T17:28:10.171" v="3291" actId="1076"/>
        <pc:sldMkLst>
          <pc:docMk/>
          <pc:sldMk cId="976686953" sldId="310"/>
        </pc:sldMkLst>
        <pc:spChg chg="del">
          <ac:chgData name="JULIO CESAR NEVES CAMPAGNOLO" userId="750bd15f-13b8-43ab-8959-28969de871ce" providerId="ADAL" clId="{87157394-BE0E-4918-B761-A1C83E5B9639}" dt="2023-06-21T17:27:29.381" v="3282" actId="478"/>
          <ac:spMkLst>
            <pc:docMk/>
            <pc:sldMk cId="976686953" sldId="310"/>
            <ac:spMk id="2" creationId="{2FE6A55D-DCF9-6112-11AD-1CDE1E6F1F8E}"/>
          </ac:spMkLst>
        </pc:spChg>
        <pc:spChg chg="del">
          <ac:chgData name="JULIO CESAR NEVES CAMPAGNOLO" userId="750bd15f-13b8-43ab-8959-28969de871ce" providerId="ADAL" clId="{87157394-BE0E-4918-B761-A1C83E5B9639}" dt="2023-06-21T17:27:27.553" v="3281" actId="478"/>
          <ac:spMkLst>
            <pc:docMk/>
            <pc:sldMk cId="976686953" sldId="310"/>
            <ac:spMk id="3" creationId="{D72D69C8-499B-F73D-3141-ACDD22D540EE}"/>
          </ac:spMkLst>
        </pc:spChg>
        <pc:spChg chg="add">
          <ac:chgData name="JULIO CESAR NEVES CAMPAGNOLO" userId="750bd15f-13b8-43ab-8959-28969de871ce" providerId="ADAL" clId="{87157394-BE0E-4918-B761-A1C83E5B9639}" dt="2023-06-21T17:27:31.677" v="3283" actId="26606"/>
          <ac:spMkLst>
            <pc:docMk/>
            <pc:sldMk cId="976686953" sldId="310"/>
            <ac:spMk id="21" creationId="{03E8462A-FEBA-4848-81CC-3F8DA3E477BE}"/>
          </ac:spMkLst>
        </pc:spChg>
        <pc:spChg chg="add">
          <ac:chgData name="JULIO CESAR NEVES CAMPAGNOLO" userId="750bd15f-13b8-43ab-8959-28969de871ce" providerId="ADAL" clId="{87157394-BE0E-4918-B761-A1C83E5B9639}" dt="2023-06-21T17:27:31.677" v="3283" actId="26606"/>
          <ac:spMkLst>
            <pc:docMk/>
            <pc:sldMk cId="976686953" sldId="310"/>
            <ac:spMk id="34" creationId="{7941F9B1-B01B-4A84-89D9-B169AEB4E456}"/>
          </ac:spMkLst>
        </pc:spChg>
        <pc:grpChg chg="add">
          <ac:chgData name="JULIO CESAR NEVES CAMPAGNOLO" userId="750bd15f-13b8-43ab-8959-28969de871ce" providerId="ADAL" clId="{87157394-BE0E-4918-B761-A1C83E5B9639}" dt="2023-06-21T17:27:31.677" v="3283" actId="26606"/>
          <ac:grpSpMkLst>
            <pc:docMk/>
            <pc:sldMk cId="976686953" sldId="310"/>
            <ac:grpSpMk id="9" creationId="{609316A9-990D-4EC3-A671-70EE5C1493A4}"/>
          </ac:grpSpMkLst>
        </pc:grpChg>
        <pc:grpChg chg="add">
          <ac:chgData name="JULIO CESAR NEVES CAMPAGNOLO" userId="750bd15f-13b8-43ab-8959-28969de871ce" providerId="ADAL" clId="{87157394-BE0E-4918-B761-A1C83E5B9639}" dt="2023-06-21T17:27:31.677" v="3283" actId="26606"/>
          <ac:grpSpMkLst>
            <pc:docMk/>
            <pc:sldMk cId="976686953" sldId="310"/>
            <ac:grpSpMk id="23" creationId="{2109F83F-40FE-4DB3-84CC-09FB3340D06D}"/>
          </ac:grpSpMkLst>
        </pc:grpChg>
        <pc:picChg chg="add mod">
          <ac:chgData name="JULIO CESAR NEVES CAMPAGNOLO" userId="750bd15f-13b8-43ab-8959-28969de871ce" providerId="ADAL" clId="{87157394-BE0E-4918-B761-A1C83E5B9639}" dt="2023-06-21T17:27:38.680" v="3285" actId="1076"/>
          <ac:picMkLst>
            <pc:docMk/>
            <pc:sldMk cId="976686953" sldId="310"/>
            <ac:picMk id="4" creationId="{5BB53ACC-C77B-0B68-AC13-BC594D7CE2C2}"/>
          </ac:picMkLst>
        </pc:picChg>
        <pc:picChg chg="add mod">
          <ac:chgData name="JULIO CESAR NEVES CAMPAGNOLO" userId="750bd15f-13b8-43ab-8959-28969de871ce" providerId="ADAL" clId="{87157394-BE0E-4918-B761-A1C83E5B9639}" dt="2023-06-21T17:27:59.399" v="3289" actId="14100"/>
          <ac:picMkLst>
            <pc:docMk/>
            <pc:sldMk cId="976686953" sldId="310"/>
            <ac:picMk id="5" creationId="{7FD6BE17-D824-477F-6D13-076B1DC8481F}"/>
          </ac:picMkLst>
        </pc:picChg>
        <pc:picChg chg="add mod">
          <ac:chgData name="JULIO CESAR NEVES CAMPAGNOLO" userId="750bd15f-13b8-43ab-8959-28969de871ce" providerId="ADAL" clId="{87157394-BE0E-4918-B761-A1C83E5B9639}" dt="2023-06-21T17:28:10.171" v="3291" actId="1076"/>
          <ac:picMkLst>
            <pc:docMk/>
            <pc:sldMk cId="976686953" sldId="310"/>
            <ac:picMk id="6" creationId="{7997349D-047E-9755-2E3C-A58C26BF2C77}"/>
          </ac:picMkLst>
        </pc:picChg>
      </pc:sldChg>
    </pc:docChg>
  </pc:docChgLst>
  <pc:docChgLst>
    <pc:chgData name="JULIO CAMPAGNOLO" userId="750bd15f-13b8-43ab-8959-28969de871ce" providerId="ADAL" clId="{97F3CF32-F7AE-4F58-A120-54578AF945C5}"/>
    <pc:docChg chg="undo custSel mod addSld delSld modSld">
      <pc:chgData name="JULIO CAMPAGNOLO" userId="750bd15f-13b8-43ab-8959-28969de871ce" providerId="ADAL" clId="{97F3CF32-F7AE-4F58-A120-54578AF945C5}" dt="2020-06-18T16:33:52.650" v="11864" actId="15"/>
      <pc:docMkLst>
        <pc:docMk/>
      </pc:docMkLst>
      <pc:sldChg chg="modSp">
        <pc:chgData name="JULIO CAMPAGNOLO" userId="750bd15f-13b8-43ab-8959-28969de871ce" providerId="ADAL" clId="{97F3CF32-F7AE-4F58-A120-54578AF945C5}" dt="2020-06-18T18:48:56.410" v="10644" actId="20577"/>
        <pc:sldMkLst>
          <pc:docMk/>
          <pc:sldMk cId="4217912952" sldId="256"/>
        </pc:sldMkLst>
        <pc:spChg chg="mod">
          <ac:chgData name="JULIO CAMPAGNOLO" userId="750bd15f-13b8-43ab-8959-28969de871ce" providerId="ADAL" clId="{97F3CF32-F7AE-4F58-A120-54578AF945C5}" dt="2020-06-18T18:48:56.410" v="10644" actId="20577"/>
          <ac:spMkLst>
            <pc:docMk/>
            <pc:sldMk cId="4217912952" sldId="256"/>
            <ac:spMk id="2" creationId="{5871FA22-201D-407E-BE53-1A0F6E643227}"/>
          </ac:spMkLst>
        </pc:spChg>
      </pc:sldChg>
      <pc:sldChg chg="del">
        <pc:chgData name="JULIO CAMPAGNOLO" userId="750bd15f-13b8-43ab-8959-28969de871ce" providerId="ADAL" clId="{97F3CF32-F7AE-4F58-A120-54578AF945C5}" dt="2020-06-18T15:46:31.572" v="26" actId="2696"/>
        <pc:sldMkLst>
          <pc:docMk/>
          <pc:sldMk cId="2172717329" sldId="257"/>
        </pc:sldMkLst>
      </pc:sldChg>
      <pc:sldChg chg="del">
        <pc:chgData name="JULIO CAMPAGNOLO" userId="750bd15f-13b8-43ab-8959-28969de871ce" providerId="ADAL" clId="{97F3CF32-F7AE-4F58-A120-54578AF945C5}" dt="2020-06-18T15:46:35.754" v="28" actId="2696"/>
        <pc:sldMkLst>
          <pc:docMk/>
          <pc:sldMk cId="862894345" sldId="258"/>
        </pc:sldMkLst>
      </pc:sldChg>
      <pc:sldChg chg="del">
        <pc:chgData name="JULIO CAMPAGNOLO" userId="750bd15f-13b8-43ab-8959-28969de871ce" providerId="ADAL" clId="{97F3CF32-F7AE-4F58-A120-54578AF945C5}" dt="2020-06-18T15:46:38.172" v="29" actId="2696"/>
        <pc:sldMkLst>
          <pc:docMk/>
          <pc:sldMk cId="2131035209" sldId="259"/>
        </pc:sldMkLst>
      </pc:sldChg>
      <pc:sldChg chg="addSp delSp modSp delAnim modAnim">
        <pc:chgData name="JULIO CAMPAGNOLO" userId="750bd15f-13b8-43ab-8959-28969de871ce" providerId="ADAL" clId="{97F3CF32-F7AE-4F58-A120-54578AF945C5}" dt="2020-06-18T16:06:38.875" v="1055"/>
        <pc:sldMkLst>
          <pc:docMk/>
          <pc:sldMk cId="101489275" sldId="260"/>
        </pc:sldMkLst>
        <pc:spChg chg="mod">
          <ac:chgData name="JULIO CAMPAGNOLO" userId="750bd15f-13b8-43ab-8959-28969de871ce" providerId="ADAL" clId="{97F3CF32-F7AE-4F58-A120-54578AF945C5}" dt="2020-06-18T15:50:22.344" v="589" actId="14100"/>
          <ac:spMkLst>
            <pc:docMk/>
            <pc:sldMk cId="101489275" sldId="260"/>
            <ac:spMk id="3" creationId="{F5BA2F13-B70C-4828-A862-DE3511C29B7D}"/>
          </ac:spMkLst>
        </pc:spChg>
        <pc:spChg chg="add mod">
          <ac:chgData name="JULIO CAMPAGNOLO" userId="750bd15f-13b8-43ab-8959-28969de871ce" providerId="ADAL" clId="{97F3CF32-F7AE-4F58-A120-54578AF945C5}" dt="2020-06-18T15:54:31.804" v="703" actId="1076"/>
          <ac:spMkLst>
            <pc:docMk/>
            <pc:sldMk cId="101489275" sldId="260"/>
            <ac:spMk id="4" creationId="{E88013B7-6E32-4DD4-A8B5-61B2AB3E7B8D}"/>
          </ac:spMkLst>
        </pc:spChg>
        <pc:spChg chg="add mod">
          <ac:chgData name="JULIO CAMPAGNOLO" userId="750bd15f-13b8-43ab-8959-28969de871ce" providerId="ADAL" clId="{97F3CF32-F7AE-4F58-A120-54578AF945C5}" dt="2020-06-18T15:54:46.019" v="707" actId="20577"/>
          <ac:spMkLst>
            <pc:docMk/>
            <pc:sldMk cId="101489275" sldId="260"/>
            <ac:spMk id="5" creationId="{071E1525-B655-43E4-9CAB-30208FF0D6D6}"/>
          </ac:spMkLst>
        </pc:spChg>
        <pc:spChg chg="add mod">
          <ac:chgData name="JULIO CAMPAGNOLO" userId="750bd15f-13b8-43ab-8959-28969de871ce" providerId="ADAL" clId="{97F3CF32-F7AE-4F58-A120-54578AF945C5}" dt="2020-06-18T15:54:55.549" v="711" actId="20577"/>
          <ac:spMkLst>
            <pc:docMk/>
            <pc:sldMk cId="101489275" sldId="260"/>
            <ac:spMk id="6" creationId="{10FAE327-7E4D-4CD2-84F1-BFBD96E929F8}"/>
          </ac:spMkLst>
        </pc:spChg>
        <pc:spChg chg="del">
          <ac:chgData name="JULIO CAMPAGNOLO" userId="750bd15f-13b8-43ab-8959-28969de871ce" providerId="ADAL" clId="{97F3CF32-F7AE-4F58-A120-54578AF945C5}" dt="2020-06-18T15:47:47.941" v="168" actId="478"/>
          <ac:spMkLst>
            <pc:docMk/>
            <pc:sldMk cId="101489275" sldId="260"/>
            <ac:spMk id="10" creationId="{C328E537-31F4-4194-80D8-5A37BD274061}"/>
          </ac:spMkLst>
        </pc:spChg>
        <pc:picChg chg="add del mod">
          <ac:chgData name="JULIO CAMPAGNOLO" userId="750bd15f-13b8-43ab-8959-28969de871ce" providerId="ADAL" clId="{97F3CF32-F7AE-4F58-A120-54578AF945C5}" dt="2020-06-18T15:50:30.640" v="626" actId="1035"/>
          <ac:picMkLst>
            <pc:docMk/>
            <pc:sldMk cId="101489275" sldId="260"/>
            <ac:picMk id="3076" creationId="{93F247C2-1496-465B-AE2D-987AEB594303}"/>
          </ac:picMkLst>
        </pc:picChg>
        <pc:picChg chg="del mod">
          <ac:chgData name="JULIO CAMPAGNOLO" userId="750bd15f-13b8-43ab-8959-28969de871ce" providerId="ADAL" clId="{97F3CF32-F7AE-4F58-A120-54578AF945C5}" dt="2020-06-18T15:47:35.921" v="164" actId="478"/>
          <ac:picMkLst>
            <pc:docMk/>
            <pc:sldMk cId="101489275" sldId="260"/>
            <ac:picMk id="3078" creationId="{C751B9B8-AF76-42AD-95D4-077FC605D378}"/>
          </ac:picMkLst>
        </pc:picChg>
        <pc:picChg chg="mod">
          <ac:chgData name="JULIO CAMPAGNOLO" userId="750bd15f-13b8-43ab-8959-28969de871ce" providerId="ADAL" clId="{97F3CF32-F7AE-4F58-A120-54578AF945C5}" dt="2020-06-18T15:50:30.640" v="626" actId="1035"/>
          <ac:picMkLst>
            <pc:docMk/>
            <pc:sldMk cId="101489275" sldId="260"/>
            <ac:picMk id="3080" creationId="{038AFE60-3FEE-4AE7-A66F-5289C830D7A4}"/>
          </ac:picMkLst>
        </pc:picChg>
        <pc:picChg chg="del mod">
          <ac:chgData name="JULIO CAMPAGNOLO" userId="750bd15f-13b8-43ab-8959-28969de871ce" providerId="ADAL" clId="{97F3CF32-F7AE-4F58-A120-54578AF945C5}" dt="2020-06-18T15:47:48.563" v="170" actId="478"/>
          <ac:picMkLst>
            <pc:docMk/>
            <pc:sldMk cId="101489275" sldId="260"/>
            <ac:picMk id="3082" creationId="{F87F2A15-C52D-4C5E-A08A-6AC6A11A38DB}"/>
          </ac:picMkLst>
        </pc:picChg>
        <pc:picChg chg="mod">
          <ac:chgData name="JULIO CAMPAGNOLO" userId="750bd15f-13b8-43ab-8959-28969de871ce" providerId="ADAL" clId="{97F3CF32-F7AE-4F58-A120-54578AF945C5}" dt="2020-06-18T15:50:30.640" v="626" actId="1035"/>
          <ac:picMkLst>
            <pc:docMk/>
            <pc:sldMk cId="101489275" sldId="260"/>
            <ac:picMk id="3084" creationId="{5CC6B229-7E45-48CA-81FD-18ADC920C0EF}"/>
          </ac:picMkLst>
        </pc:picChg>
      </pc:sldChg>
      <pc:sldChg chg="del">
        <pc:chgData name="JULIO CAMPAGNOLO" userId="750bd15f-13b8-43ab-8959-28969de871ce" providerId="ADAL" clId="{97F3CF32-F7AE-4F58-A120-54578AF945C5}" dt="2020-06-18T15:50:42.191" v="627" actId="2696"/>
        <pc:sldMkLst>
          <pc:docMk/>
          <pc:sldMk cId="4202490810" sldId="261"/>
        </pc:sldMkLst>
      </pc:sldChg>
      <pc:sldChg chg="addSp modSp modAnim">
        <pc:chgData name="JULIO CAMPAGNOLO" userId="750bd15f-13b8-43ab-8959-28969de871ce" providerId="ADAL" clId="{97F3CF32-F7AE-4F58-A120-54578AF945C5}" dt="2020-06-18T16:06:32.315" v="1050"/>
        <pc:sldMkLst>
          <pc:docMk/>
          <pc:sldMk cId="254538460" sldId="262"/>
        </pc:sldMkLst>
        <pc:spChg chg="mod">
          <ac:chgData name="JULIO CAMPAGNOLO" userId="750bd15f-13b8-43ab-8959-28969de871ce" providerId="ADAL" clId="{97F3CF32-F7AE-4F58-A120-54578AF945C5}" dt="2020-06-18T15:51:40.491" v="680" actId="20577"/>
          <ac:spMkLst>
            <pc:docMk/>
            <pc:sldMk cId="254538460" sldId="262"/>
            <ac:spMk id="3" creationId="{32F394FC-BC55-4A9F-BCCD-8FE01525BE89}"/>
          </ac:spMkLst>
        </pc:spChg>
        <pc:spChg chg="add mod">
          <ac:chgData name="JULIO CAMPAGNOLO" userId="750bd15f-13b8-43ab-8959-28969de871ce" providerId="ADAL" clId="{97F3CF32-F7AE-4F58-A120-54578AF945C5}" dt="2020-06-18T15:53:31.061" v="694" actId="207"/>
          <ac:spMkLst>
            <pc:docMk/>
            <pc:sldMk cId="254538460" sldId="262"/>
            <ac:spMk id="4" creationId="{AE38C8B9-DB48-492A-AE05-C443C6D301A6}"/>
          </ac:spMkLst>
        </pc:spChg>
        <pc:spChg chg="add mod">
          <ac:chgData name="JULIO CAMPAGNOLO" userId="750bd15f-13b8-43ab-8959-28969de871ce" providerId="ADAL" clId="{97F3CF32-F7AE-4F58-A120-54578AF945C5}" dt="2020-06-18T15:53:44.765" v="697" actId="20577"/>
          <ac:spMkLst>
            <pc:docMk/>
            <pc:sldMk cId="254538460" sldId="262"/>
            <ac:spMk id="5" creationId="{142FE534-4ED2-40BD-8D1C-189F0406C643}"/>
          </ac:spMkLst>
        </pc:spChg>
        <pc:spChg chg="add mod">
          <ac:chgData name="JULIO CAMPAGNOLO" userId="750bd15f-13b8-43ab-8959-28969de871ce" providerId="ADAL" clId="{97F3CF32-F7AE-4F58-A120-54578AF945C5}" dt="2020-06-18T15:53:55.463" v="699" actId="20577"/>
          <ac:spMkLst>
            <pc:docMk/>
            <pc:sldMk cId="254538460" sldId="262"/>
            <ac:spMk id="6" creationId="{6A4AE48C-77DB-4C1E-89C1-B8DC7E7617F9}"/>
          </ac:spMkLst>
        </pc:spChg>
        <pc:picChg chg="add mod">
          <ac:chgData name="JULIO CAMPAGNOLO" userId="750bd15f-13b8-43ab-8959-28969de871ce" providerId="ADAL" clId="{97F3CF32-F7AE-4F58-A120-54578AF945C5}" dt="2020-06-18T15:52:22.189" v="684" actId="1076"/>
          <ac:picMkLst>
            <pc:docMk/>
            <pc:sldMk cId="254538460" sldId="262"/>
            <ac:picMk id="9" creationId="{9F42C7B8-357D-4773-938A-B5443DD5CC85}"/>
          </ac:picMkLst>
        </pc:picChg>
        <pc:picChg chg="add mod">
          <ac:chgData name="JULIO CAMPAGNOLO" userId="750bd15f-13b8-43ab-8959-28969de871ce" providerId="ADAL" clId="{97F3CF32-F7AE-4F58-A120-54578AF945C5}" dt="2020-06-18T15:53:34.964" v="695" actId="1076"/>
          <ac:picMkLst>
            <pc:docMk/>
            <pc:sldMk cId="254538460" sldId="262"/>
            <ac:picMk id="10" creationId="{479C455E-B201-4B51-9797-6CFFAD28E495}"/>
          </ac:picMkLst>
        </pc:picChg>
        <pc:picChg chg="mod">
          <ac:chgData name="JULIO CAMPAGNOLO" userId="750bd15f-13b8-43ab-8959-28969de871ce" providerId="ADAL" clId="{97F3CF32-F7AE-4F58-A120-54578AF945C5}" dt="2020-06-18T15:51:48.335" v="681" actId="1076"/>
          <ac:picMkLst>
            <pc:docMk/>
            <pc:sldMk cId="254538460" sldId="262"/>
            <ac:picMk id="5122" creationId="{EA6D96A5-A548-4B3C-A4D7-0B54F2634678}"/>
          </ac:picMkLst>
        </pc:picChg>
      </pc:sldChg>
      <pc:sldChg chg="del">
        <pc:chgData name="JULIO CAMPAGNOLO" userId="750bd15f-13b8-43ab-8959-28969de871ce" providerId="ADAL" clId="{97F3CF32-F7AE-4F58-A120-54578AF945C5}" dt="2020-06-18T15:55:03.187" v="712" actId="2696"/>
        <pc:sldMkLst>
          <pc:docMk/>
          <pc:sldMk cId="4039884367" sldId="263"/>
        </pc:sldMkLst>
      </pc:sldChg>
      <pc:sldChg chg="modAnim">
        <pc:chgData name="JULIO CAMPAGNOLO" userId="750bd15f-13b8-43ab-8959-28969de871ce" providerId="ADAL" clId="{97F3CF32-F7AE-4F58-A120-54578AF945C5}" dt="2020-06-18T16:06:18.196" v="1037"/>
        <pc:sldMkLst>
          <pc:docMk/>
          <pc:sldMk cId="1493658406" sldId="264"/>
        </pc:sldMkLst>
      </pc:sldChg>
      <pc:sldChg chg="del">
        <pc:chgData name="JULIO CAMPAGNOLO" userId="750bd15f-13b8-43ab-8959-28969de871ce" providerId="ADAL" clId="{97F3CF32-F7AE-4F58-A120-54578AF945C5}" dt="2020-06-18T15:46:32.534" v="27" actId="2696"/>
        <pc:sldMkLst>
          <pc:docMk/>
          <pc:sldMk cId="2594812856" sldId="265"/>
        </pc:sldMkLst>
      </pc:sldChg>
      <pc:sldChg chg="del">
        <pc:chgData name="JULIO CAMPAGNOLO" userId="750bd15f-13b8-43ab-8959-28969de871ce" providerId="ADAL" clId="{97F3CF32-F7AE-4F58-A120-54578AF945C5}" dt="2020-06-18T15:55:11.608" v="713" actId="2696"/>
        <pc:sldMkLst>
          <pc:docMk/>
          <pc:sldMk cId="464676166" sldId="266"/>
        </pc:sldMkLst>
      </pc:sldChg>
      <pc:sldChg chg="del">
        <pc:chgData name="JULIO CAMPAGNOLO" userId="750bd15f-13b8-43ab-8959-28969de871ce" providerId="ADAL" clId="{97F3CF32-F7AE-4F58-A120-54578AF945C5}" dt="2020-06-18T16:03:41.937" v="985" actId="2696"/>
        <pc:sldMkLst>
          <pc:docMk/>
          <pc:sldMk cId="915943339" sldId="267"/>
        </pc:sldMkLst>
      </pc:sldChg>
      <pc:sldChg chg="addSp delSp modSp delAnim modAnim">
        <pc:chgData name="JULIO CAMPAGNOLO" userId="750bd15f-13b8-43ab-8959-28969de871ce" providerId="ADAL" clId="{97F3CF32-F7AE-4F58-A120-54578AF945C5}" dt="2020-06-18T16:06:25.212" v="1043"/>
        <pc:sldMkLst>
          <pc:docMk/>
          <pc:sldMk cId="490308236" sldId="268"/>
        </pc:sldMkLst>
        <pc:spChg chg="mod">
          <ac:chgData name="JULIO CAMPAGNOLO" userId="750bd15f-13b8-43ab-8959-28969de871ce" providerId="ADAL" clId="{97F3CF32-F7AE-4F58-A120-54578AF945C5}" dt="2020-06-18T16:02:20.615" v="882" actId="1076"/>
          <ac:spMkLst>
            <pc:docMk/>
            <pc:sldMk cId="490308236" sldId="268"/>
            <ac:spMk id="2" creationId="{5D47777D-BAF4-4058-A78F-4DEEA44C1D62}"/>
          </ac:spMkLst>
        </pc:spChg>
        <pc:spChg chg="del">
          <ac:chgData name="JULIO CAMPAGNOLO" userId="750bd15f-13b8-43ab-8959-28969de871ce" providerId="ADAL" clId="{97F3CF32-F7AE-4F58-A120-54578AF945C5}" dt="2020-06-18T15:59:44.864" v="740" actId="478"/>
          <ac:spMkLst>
            <pc:docMk/>
            <pc:sldMk cId="490308236" sldId="268"/>
            <ac:spMk id="3" creationId="{ED36C2A9-69CB-4398-9302-76B53FBBF773}"/>
          </ac:spMkLst>
        </pc:spChg>
        <pc:spChg chg="add del mod">
          <ac:chgData name="JULIO CAMPAGNOLO" userId="750bd15f-13b8-43ab-8959-28969de871ce" providerId="ADAL" clId="{97F3CF32-F7AE-4F58-A120-54578AF945C5}" dt="2020-06-18T15:59:47.841" v="741" actId="478"/>
          <ac:spMkLst>
            <pc:docMk/>
            <pc:sldMk cId="490308236" sldId="268"/>
            <ac:spMk id="5" creationId="{2E44132A-BA3C-469F-9981-AC75B55A6491}"/>
          </ac:spMkLst>
        </pc:spChg>
        <pc:spChg chg="add del">
          <ac:chgData name="JULIO CAMPAGNOLO" userId="750bd15f-13b8-43ab-8959-28969de871ce" providerId="ADAL" clId="{97F3CF32-F7AE-4F58-A120-54578AF945C5}" dt="2020-06-18T16:00:52.330" v="804" actId="478"/>
          <ac:spMkLst>
            <pc:docMk/>
            <pc:sldMk cId="490308236" sldId="268"/>
            <ac:spMk id="7" creationId="{B05A4399-CB1D-4984-8BA5-62B7228C4A13}"/>
          </ac:spMkLst>
        </pc:spChg>
        <pc:spChg chg="add mod">
          <ac:chgData name="JULIO CAMPAGNOLO" userId="750bd15f-13b8-43ab-8959-28969de871ce" providerId="ADAL" clId="{97F3CF32-F7AE-4F58-A120-54578AF945C5}" dt="2020-06-18T16:02:03.293" v="846" actId="14100"/>
          <ac:spMkLst>
            <pc:docMk/>
            <pc:sldMk cId="490308236" sldId="268"/>
            <ac:spMk id="8" creationId="{CEEE8995-C862-443D-A83A-F66866DB2684}"/>
          </ac:spMkLst>
        </pc:spChg>
        <pc:spChg chg="add mod">
          <ac:chgData name="JULIO CAMPAGNOLO" userId="750bd15f-13b8-43ab-8959-28969de871ce" providerId="ADAL" clId="{97F3CF32-F7AE-4F58-A120-54578AF945C5}" dt="2020-06-18T16:02:13.646" v="880" actId="1038"/>
          <ac:spMkLst>
            <pc:docMk/>
            <pc:sldMk cId="490308236" sldId="268"/>
            <ac:spMk id="9" creationId="{93F6361B-790D-4885-964C-8E71B1A18849}"/>
          </ac:spMkLst>
        </pc:spChg>
        <pc:spChg chg="add del">
          <ac:chgData name="JULIO CAMPAGNOLO" userId="750bd15f-13b8-43ab-8959-28969de871ce" providerId="ADAL" clId="{97F3CF32-F7AE-4F58-A120-54578AF945C5}" dt="2020-06-18T16:01:42.062" v="821" actId="478"/>
          <ac:spMkLst>
            <pc:docMk/>
            <pc:sldMk cId="490308236" sldId="268"/>
            <ac:spMk id="10" creationId="{3B6AE9CF-FF2E-4134-884A-CC0AC59AB242}"/>
          </ac:spMkLst>
        </pc:spChg>
        <pc:spChg chg="add mod">
          <ac:chgData name="JULIO CAMPAGNOLO" userId="750bd15f-13b8-43ab-8959-28969de871ce" providerId="ADAL" clId="{97F3CF32-F7AE-4F58-A120-54578AF945C5}" dt="2020-06-18T16:03:09.032" v="980" actId="20577"/>
          <ac:spMkLst>
            <pc:docMk/>
            <pc:sldMk cId="490308236" sldId="268"/>
            <ac:spMk id="13" creationId="{E7A8EC76-8F33-40CB-9633-B0C9367B4A89}"/>
          </ac:spMkLst>
        </pc:spChg>
        <pc:picChg chg="add mod">
          <ac:chgData name="JULIO CAMPAGNOLO" userId="750bd15f-13b8-43ab-8959-28969de871ce" providerId="ADAL" clId="{97F3CF32-F7AE-4F58-A120-54578AF945C5}" dt="2020-06-18T16:02:13.646" v="880" actId="1038"/>
          <ac:picMkLst>
            <pc:docMk/>
            <pc:sldMk cId="490308236" sldId="268"/>
            <ac:picMk id="11" creationId="{DA98EE05-EB45-4536-9E64-5DF59E9D444A}"/>
          </ac:picMkLst>
        </pc:picChg>
        <pc:picChg chg="add mod">
          <ac:chgData name="JULIO CAMPAGNOLO" userId="750bd15f-13b8-43ab-8959-28969de871ce" providerId="ADAL" clId="{97F3CF32-F7AE-4F58-A120-54578AF945C5}" dt="2020-06-18T16:02:07.167" v="847" actId="1076"/>
          <ac:picMkLst>
            <pc:docMk/>
            <pc:sldMk cId="490308236" sldId="268"/>
            <ac:picMk id="12" creationId="{DA284833-B308-4BB9-AEC4-FF8E076D5A37}"/>
          </ac:picMkLst>
        </pc:picChg>
        <pc:picChg chg="mod">
          <ac:chgData name="JULIO CAMPAGNOLO" userId="750bd15f-13b8-43ab-8959-28969de871ce" providerId="ADAL" clId="{97F3CF32-F7AE-4F58-A120-54578AF945C5}" dt="2020-06-18T16:03:26.092" v="983" actId="1076"/>
          <ac:picMkLst>
            <pc:docMk/>
            <pc:sldMk cId="490308236" sldId="268"/>
            <ac:picMk id="10242" creationId="{23B41658-121C-439B-B597-1E6420F48355}"/>
          </ac:picMkLst>
        </pc:picChg>
      </pc:sldChg>
      <pc:sldChg chg="del">
        <pc:chgData name="JULIO CAMPAGNOLO" userId="750bd15f-13b8-43ab-8959-28969de871ce" providerId="ADAL" clId="{97F3CF32-F7AE-4F58-A120-54578AF945C5}" dt="2020-06-18T16:03:32.102" v="984" actId="2696"/>
        <pc:sldMkLst>
          <pc:docMk/>
          <pc:sldMk cId="2682196217" sldId="269"/>
        </pc:sldMkLst>
      </pc:sldChg>
      <pc:sldChg chg="modSp modAnim">
        <pc:chgData name="JULIO CAMPAGNOLO" userId="750bd15f-13b8-43ab-8959-28969de871ce" providerId="ADAL" clId="{97F3CF32-F7AE-4F58-A120-54578AF945C5}" dt="2020-06-18T18:20:17.393" v="8251"/>
        <pc:sldMkLst>
          <pc:docMk/>
          <pc:sldMk cId="991165465" sldId="270"/>
        </pc:sldMkLst>
        <pc:spChg chg="mod">
          <ac:chgData name="JULIO CAMPAGNOLO" userId="750bd15f-13b8-43ab-8959-28969de871ce" providerId="ADAL" clId="{97F3CF32-F7AE-4F58-A120-54578AF945C5}" dt="2020-06-18T16:04:26.459" v="993" actId="6549"/>
          <ac:spMkLst>
            <pc:docMk/>
            <pc:sldMk cId="991165465" sldId="270"/>
            <ac:spMk id="8" creationId="{BCBE5B89-05DB-4B5B-8B07-6D561C31F18D}"/>
          </ac:spMkLst>
        </pc:spChg>
      </pc:sldChg>
      <pc:sldChg chg="modSp del">
        <pc:chgData name="JULIO CAMPAGNOLO" userId="750bd15f-13b8-43ab-8959-28969de871ce" providerId="ADAL" clId="{97F3CF32-F7AE-4F58-A120-54578AF945C5}" dt="2020-06-18T16:03:45.840" v="986" actId="2696"/>
        <pc:sldMkLst>
          <pc:docMk/>
          <pc:sldMk cId="1184623866" sldId="271"/>
        </pc:sldMkLst>
        <pc:picChg chg="mod">
          <ac:chgData name="JULIO CAMPAGNOLO" userId="750bd15f-13b8-43ab-8959-28969de871ce" providerId="ADAL" clId="{97F3CF32-F7AE-4F58-A120-54578AF945C5}" dt="2020-06-18T15:52:30.649" v="685" actId="1076"/>
          <ac:picMkLst>
            <pc:docMk/>
            <pc:sldMk cId="1184623866" sldId="271"/>
            <ac:picMk id="14338" creationId="{E2CA6925-2EE9-4FCA-9B00-BB4AB313EAF9}"/>
          </ac:picMkLst>
        </pc:picChg>
      </pc:sldChg>
      <pc:sldChg chg="del">
        <pc:chgData name="JULIO CAMPAGNOLO" userId="750bd15f-13b8-43ab-8959-28969de871ce" providerId="ADAL" clId="{97F3CF32-F7AE-4F58-A120-54578AF945C5}" dt="2020-06-18T16:03:47.005" v="987" actId="2696"/>
        <pc:sldMkLst>
          <pc:docMk/>
          <pc:sldMk cId="1821609286" sldId="272"/>
        </pc:sldMkLst>
      </pc:sldChg>
      <pc:sldChg chg="addSp delSp modSp add del modAnim">
        <pc:chgData name="JULIO CAMPAGNOLO" userId="750bd15f-13b8-43ab-8959-28969de871ce" providerId="ADAL" clId="{97F3CF32-F7AE-4F58-A120-54578AF945C5}" dt="2020-06-18T18:52:42.874" v="10830" actId="20577"/>
        <pc:sldMkLst>
          <pc:docMk/>
          <pc:sldMk cId="3081117764" sldId="273"/>
        </pc:sldMkLst>
        <pc:spChg chg="mod">
          <ac:chgData name="JULIO CAMPAGNOLO" userId="750bd15f-13b8-43ab-8959-28969de871ce" providerId="ADAL" clId="{97F3CF32-F7AE-4F58-A120-54578AF945C5}" dt="2020-06-18T18:52:42.874" v="10830" actId="20577"/>
          <ac:spMkLst>
            <pc:docMk/>
            <pc:sldMk cId="3081117764" sldId="273"/>
            <ac:spMk id="2" creationId="{02D790A8-859F-4950-8401-C8ECF18B3B73}"/>
          </ac:spMkLst>
        </pc:spChg>
        <pc:spChg chg="mod">
          <ac:chgData name="JULIO CAMPAGNOLO" userId="750bd15f-13b8-43ab-8959-28969de871ce" providerId="ADAL" clId="{97F3CF32-F7AE-4F58-A120-54578AF945C5}" dt="2020-06-18T18:50:31.329" v="10796" actId="20577"/>
          <ac:spMkLst>
            <pc:docMk/>
            <pc:sldMk cId="3081117764" sldId="273"/>
            <ac:spMk id="3" creationId="{541EDF99-D1E0-4C35-8E76-5BD387F50F15}"/>
          </ac:spMkLst>
        </pc:spChg>
        <pc:picChg chg="del">
          <ac:chgData name="JULIO CAMPAGNOLO" userId="750bd15f-13b8-43ab-8959-28969de871ce" providerId="ADAL" clId="{97F3CF32-F7AE-4F58-A120-54578AF945C5}" dt="2020-06-18T18:49:37.192" v="10647" actId="478"/>
          <ac:picMkLst>
            <pc:docMk/>
            <pc:sldMk cId="3081117764" sldId="273"/>
            <ac:picMk id="16386" creationId="{526DAB0C-1585-4D7E-AAA6-6945D2BF6E95}"/>
          </ac:picMkLst>
        </pc:picChg>
        <pc:picChg chg="del">
          <ac:chgData name="JULIO CAMPAGNOLO" userId="750bd15f-13b8-43ab-8959-28969de871ce" providerId="ADAL" clId="{97F3CF32-F7AE-4F58-A120-54578AF945C5}" dt="2020-06-18T18:49:39.322" v="10648" actId="478"/>
          <ac:picMkLst>
            <pc:docMk/>
            <pc:sldMk cId="3081117764" sldId="273"/>
            <ac:picMk id="16388" creationId="{D00017E9-5E7A-46FA-AD57-54FC0E84FA7B}"/>
          </ac:picMkLst>
        </pc:picChg>
        <pc:picChg chg="mod">
          <ac:chgData name="JULIO CAMPAGNOLO" userId="750bd15f-13b8-43ab-8959-28969de871ce" providerId="ADAL" clId="{97F3CF32-F7AE-4F58-A120-54578AF945C5}" dt="2020-06-18T18:52:28.045" v="10802" actId="1076"/>
          <ac:picMkLst>
            <pc:docMk/>
            <pc:sldMk cId="3081117764" sldId="273"/>
            <ac:picMk id="16390" creationId="{E13AC038-0185-47DD-A824-D392291D08DE}"/>
          </ac:picMkLst>
        </pc:picChg>
        <pc:picChg chg="add mod">
          <ac:chgData name="JULIO CAMPAGNOLO" userId="750bd15f-13b8-43ab-8959-28969de871ce" providerId="ADAL" clId="{97F3CF32-F7AE-4F58-A120-54578AF945C5}" dt="2020-06-18T18:52:33.735" v="10804" actId="1076"/>
          <ac:picMkLst>
            <pc:docMk/>
            <pc:sldMk cId="3081117764" sldId="273"/>
            <ac:picMk id="17410" creationId="{0256F5FE-2A1E-4BBC-A593-25C0B762FD4B}"/>
          </ac:picMkLst>
        </pc:picChg>
      </pc:sldChg>
      <pc:sldChg chg="del">
        <pc:chgData name="JULIO CAMPAGNOLO" userId="750bd15f-13b8-43ab-8959-28969de871ce" providerId="ADAL" clId="{97F3CF32-F7AE-4F58-A120-54578AF945C5}" dt="2020-06-18T16:03:52.433" v="989" actId="2696"/>
        <pc:sldMkLst>
          <pc:docMk/>
          <pc:sldMk cId="3812343473" sldId="274"/>
        </pc:sldMkLst>
      </pc:sldChg>
      <pc:sldChg chg="del">
        <pc:chgData name="JULIO CAMPAGNOLO" userId="750bd15f-13b8-43ab-8959-28969de871ce" providerId="ADAL" clId="{97F3CF32-F7AE-4F58-A120-54578AF945C5}" dt="2020-06-18T16:03:53.420" v="990" actId="2696"/>
        <pc:sldMkLst>
          <pc:docMk/>
          <pc:sldMk cId="3062353368" sldId="275"/>
        </pc:sldMkLst>
      </pc:sldChg>
      <pc:sldChg chg="modSp add">
        <pc:chgData name="JULIO CAMPAGNOLO" userId="750bd15f-13b8-43ab-8959-28969de871ce" providerId="ADAL" clId="{97F3CF32-F7AE-4F58-A120-54578AF945C5}" dt="2020-06-18T15:46:23.592" v="25" actId="20577"/>
        <pc:sldMkLst>
          <pc:docMk/>
          <pc:sldMk cId="2476736831" sldId="276"/>
        </pc:sldMkLst>
        <pc:spChg chg="mod">
          <ac:chgData name="JULIO CAMPAGNOLO" userId="750bd15f-13b8-43ab-8959-28969de871ce" providerId="ADAL" clId="{97F3CF32-F7AE-4F58-A120-54578AF945C5}" dt="2020-06-18T15:46:23.592" v="25" actId="20577"/>
          <ac:spMkLst>
            <pc:docMk/>
            <pc:sldMk cId="2476736831" sldId="276"/>
            <ac:spMk id="2" creationId="{C8F942E9-132F-4AC2-9710-75961D4EC226}"/>
          </ac:spMkLst>
        </pc:spChg>
      </pc:sldChg>
      <pc:sldChg chg="addSp delSp modSp add mod setBg">
        <pc:chgData name="JULIO CAMPAGNOLO" userId="750bd15f-13b8-43ab-8959-28969de871ce" providerId="ADAL" clId="{97F3CF32-F7AE-4F58-A120-54578AF945C5}" dt="2020-06-18T18:54:48.276" v="11030" actId="26606"/>
        <pc:sldMkLst>
          <pc:docMk/>
          <pc:sldMk cId="441672622" sldId="277"/>
        </pc:sldMkLst>
        <pc:spChg chg="mod">
          <ac:chgData name="JULIO CAMPAGNOLO" userId="750bd15f-13b8-43ab-8959-28969de871ce" providerId="ADAL" clId="{97F3CF32-F7AE-4F58-A120-54578AF945C5}" dt="2020-06-18T16:08:05.685" v="1070" actId="26606"/>
          <ac:spMkLst>
            <pc:docMk/>
            <pc:sldMk cId="441672622" sldId="277"/>
            <ac:spMk id="2" creationId="{D6C0424F-633B-4D4C-BB30-67A579C1891B}"/>
          </ac:spMkLst>
        </pc:spChg>
        <pc:spChg chg="mod">
          <ac:chgData name="JULIO CAMPAGNOLO" userId="750bd15f-13b8-43ab-8959-28969de871ce" providerId="ADAL" clId="{97F3CF32-F7AE-4F58-A120-54578AF945C5}" dt="2020-06-18T18:54:48.276" v="11030" actId="26606"/>
          <ac:spMkLst>
            <pc:docMk/>
            <pc:sldMk cId="441672622" sldId="277"/>
            <ac:spMk id="3" creationId="{F23B878B-336A-4B1C-A406-87DBE513B3E6}"/>
          </ac:spMkLst>
        </pc:spChg>
        <pc:spChg chg="add del">
          <ac:chgData name="JULIO CAMPAGNOLO" userId="750bd15f-13b8-43ab-8959-28969de871ce" providerId="ADAL" clId="{97F3CF32-F7AE-4F58-A120-54578AF945C5}" dt="2020-06-18T16:07:56.647" v="1065" actId="26606"/>
          <ac:spMkLst>
            <pc:docMk/>
            <pc:sldMk cId="441672622" sldId="277"/>
            <ac:spMk id="25" creationId="{66D61E08-70C3-48D8-BEA0-787111DC30DA}"/>
          </ac:spMkLst>
        </pc:spChg>
        <pc:spChg chg="add del">
          <ac:chgData name="JULIO CAMPAGNOLO" userId="750bd15f-13b8-43ab-8959-28969de871ce" providerId="ADAL" clId="{97F3CF32-F7AE-4F58-A120-54578AF945C5}" dt="2020-06-18T16:07:56.647" v="1065" actId="26606"/>
          <ac:spMkLst>
            <pc:docMk/>
            <pc:sldMk cId="441672622" sldId="277"/>
            <ac:spMk id="27" creationId="{FC55298F-0AE5-478E-AD2B-03C2614C5833}"/>
          </ac:spMkLst>
        </pc:spChg>
        <pc:spChg chg="add del">
          <ac:chgData name="JULIO CAMPAGNOLO" userId="750bd15f-13b8-43ab-8959-28969de871ce" providerId="ADAL" clId="{97F3CF32-F7AE-4F58-A120-54578AF945C5}" dt="2020-06-18T16:07:56.647" v="1065" actId="26606"/>
          <ac:spMkLst>
            <pc:docMk/>
            <pc:sldMk cId="441672622" sldId="277"/>
            <ac:spMk id="29" creationId="{C180E4EA-0B63-4779-A895-7E90E71088F3}"/>
          </ac:spMkLst>
        </pc:spChg>
        <pc:spChg chg="add del">
          <ac:chgData name="JULIO CAMPAGNOLO" userId="750bd15f-13b8-43ab-8959-28969de871ce" providerId="ADAL" clId="{97F3CF32-F7AE-4F58-A120-54578AF945C5}" dt="2020-06-18T16:07:56.647" v="1065" actId="26606"/>
          <ac:spMkLst>
            <pc:docMk/>
            <pc:sldMk cId="441672622" sldId="277"/>
            <ac:spMk id="31" creationId="{CEE01D9D-3DE8-4EED-B0D3-8F3C79CC7673}"/>
          </ac:spMkLst>
        </pc:spChg>
        <pc:spChg chg="add del">
          <ac:chgData name="JULIO CAMPAGNOLO" userId="750bd15f-13b8-43ab-8959-28969de871ce" providerId="ADAL" clId="{97F3CF32-F7AE-4F58-A120-54578AF945C5}" dt="2020-06-18T16:07:56.647" v="1065" actId="26606"/>
          <ac:spMkLst>
            <pc:docMk/>
            <pc:sldMk cId="441672622" sldId="277"/>
            <ac:spMk id="33" creationId="{89AF5CE9-607F-43F4-8983-DCD6DA4051FD}"/>
          </ac:spMkLst>
        </pc:spChg>
        <pc:spChg chg="add del">
          <ac:chgData name="JULIO CAMPAGNOLO" userId="750bd15f-13b8-43ab-8959-28969de871ce" providerId="ADAL" clId="{97F3CF32-F7AE-4F58-A120-54578AF945C5}" dt="2020-06-18T16:07:56.647" v="1065" actId="26606"/>
          <ac:spMkLst>
            <pc:docMk/>
            <pc:sldMk cId="441672622" sldId="277"/>
            <ac:spMk id="35" creationId="{6EEA2DBD-9E1E-4521-8C01-F32AD18A89E3}"/>
          </ac:spMkLst>
        </pc:spChg>
        <pc:spChg chg="add del">
          <ac:chgData name="JULIO CAMPAGNOLO" userId="750bd15f-13b8-43ab-8959-28969de871ce" providerId="ADAL" clId="{97F3CF32-F7AE-4F58-A120-54578AF945C5}" dt="2020-06-18T16:07:56.647" v="1065" actId="26606"/>
          <ac:spMkLst>
            <pc:docMk/>
            <pc:sldMk cId="441672622" sldId="277"/>
            <ac:spMk id="37" creationId="{15BBD2C1-BA9B-46A9-A27A-33498B169272}"/>
          </ac:spMkLst>
        </pc:spChg>
        <pc:spChg chg="add del">
          <ac:chgData name="JULIO CAMPAGNOLO" userId="750bd15f-13b8-43ab-8959-28969de871ce" providerId="ADAL" clId="{97F3CF32-F7AE-4F58-A120-54578AF945C5}" dt="2020-06-18T16:08:02.706" v="1067" actId="26606"/>
          <ac:spMkLst>
            <pc:docMk/>
            <pc:sldMk cId="441672622" sldId="277"/>
            <ac:spMk id="39" creationId="{B541A2F0-1EDC-4D03-94AC-35BC742CEAC9}"/>
          </ac:spMkLst>
        </pc:spChg>
        <pc:spChg chg="add del">
          <ac:chgData name="JULIO CAMPAGNOLO" userId="750bd15f-13b8-43ab-8959-28969de871ce" providerId="ADAL" clId="{97F3CF32-F7AE-4F58-A120-54578AF945C5}" dt="2020-06-18T16:08:02.706" v="1067" actId="26606"/>
          <ac:spMkLst>
            <pc:docMk/>
            <pc:sldMk cId="441672622" sldId="277"/>
            <ac:spMk id="41" creationId="{08CE2AE4-51CC-4060-8818-423BB07BF3D4}"/>
          </ac:spMkLst>
        </pc:spChg>
        <pc:spChg chg="add del">
          <ac:chgData name="JULIO CAMPAGNOLO" userId="750bd15f-13b8-43ab-8959-28969de871ce" providerId="ADAL" clId="{97F3CF32-F7AE-4F58-A120-54578AF945C5}" dt="2020-06-18T16:08:02.706" v="1067" actId="26606"/>
          <ac:spMkLst>
            <pc:docMk/>
            <pc:sldMk cId="441672622" sldId="277"/>
            <ac:spMk id="42" creationId="{948AE52C-AD58-4D7E-BBEC-741EA69A9079}"/>
          </ac:spMkLst>
        </pc:spChg>
        <pc:spChg chg="add del">
          <ac:chgData name="JULIO CAMPAGNOLO" userId="750bd15f-13b8-43ab-8959-28969de871ce" providerId="ADAL" clId="{97F3CF32-F7AE-4F58-A120-54578AF945C5}" dt="2020-06-18T16:08:02.706" v="1067" actId="26606"/>
          <ac:spMkLst>
            <pc:docMk/>
            <pc:sldMk cId="441672622" sldId="277"/>
            <ac:spMk id="43" creationId="{EB3158C7-B011-4D27-BC9D-27EA5BE02D03}"/>
          </ac:spMkLst>
        </pc:spChg>
        <pc:spChg chg="add del">
          <ac:chgData name="JULIO CAMPAGNOLO" userId="750bd15f-13b8-43ab-8959-28969de871ce" providerId="ADAL" clId="{97F3CF32-F7AE-4F58-A120-54578AF945C5}" dt="2020-06-18T16:08:02.706" v="1067" actId="26606"/>
          <ac:spMkLst>
            <pc:docMk/>
            <pc:sldMk cId="441672622" sldId="277"/>
            <ac:spMk id="46" creationId="{40EA1C2A-B332-4211-8479-EA99BC303EF5}"/>
          </ac:spMkLst>
        </pc:spChg>
        <pc:spChg chg="add del">
          <ac:chgData name="JULIO CAMPAGNOLO" userId="750bd15f-13b8-43ab-8959-28969de871ce" providerId="ADAL" clId="{97F3CF32-F7AE-4F58-A120-54578AF945C5}" dt="2020-06-18T16:08:02.706" v="1067" actId="26606"/>
          <ac:spMkLst>
            <pc:docMk/>
            <pc:sldMk cId="441672622" sldId="277"/>
            <ac:spMk id="47" creationId="{24A97CC0-C913-4A9C-B6E8-755C7D15EAC8}"/>
          </ac:spMkLst>
        </pc:spChg>
        <pc:spChg chg="add del">
          <ac:chgData name="JULIO CAMPAGNOLO" userId="750bd15f-13b8-43ab-8959-28969de871ce" providerId="ADAL" clId="{97F3CF32-F7AE-4F58-A120-54578AF945C5}" dt="2020-06-18T16:08:02.706" v="1067" actId="26606"/>
          <ac:spMkLst>
            <pc:docMk/>
            <pc:sldMk cId="441672622" sldId="277"/>
            <ac:spMk id="48" creationId="{9DFA36DF-98BD-46D3-A75B-97154DB48262}"/>
          </ac:spMkLst>
        </pc:spChg>
        <pc:spChg chg="add del">
          <ac:chgData name="JULIO CAMPAGNOLO" userId="750bd15f-13b8-43ab-8959-28969de871ce" providerId="ADAL" clId="{97F3CF32-F7AE-4F58-A120-54578AF945C5}" dt="2020-06-18T16:08:02.706" v="1067" actId="26606"/>
          <ac:spMkLst>
            <pc:docMk/>
            <pc:sldMk cId="441672622" sldId="277"/>
            <ac:spMk id="49" creationId="{D1D22F90-51DE-40F7-96EE-8E9894DF0E7E}"/>
          </ac:spMkLst>
        </pc:spChg>
        <pc:spChg chg="add del">
          <ac:chgData name="JULIO CAMPAGNOLO" userId="750bd15f-13b8-43ab-8959-28969de871ce" providerId="ADAL" clId="{97F3CF32-F7AE-4F58-A120-54578AF945C5}" dt="2020-06-18T16:08:02.706" v="1067" actId="26606"/>
          <ac:spMkLst>
            <pc:docMk/>
            <pc:sldMk cId="441672622" sldId="277"/>
            <ac:spMk id="50" creationId="{F45D120E-4F36-4767-98FA-949993B8E1AC}"/>
          </ac:spMkLst>
        </pc:spChg>
        <pc:spChg chg="add del">
          <ac:chgData name="JULIO CAMPAGNOLO" userId="750bd15f-13b8-43ab-8959-28969de871ce" providerId="ADAL" clId="{97F3CF32-F7AE-4F58-A120-54578AF945C5}" dt="2020-06-18T16:08:05.654" v="1069" actId="26606"/>
          <ac:spMkLst>
            <pc:docMk/>
            <pc:sldMk cId="441672622" sldId="277"/>
            <ac:spMk id="55" creationId="{8CDA3497-1EDA-4EB3-9C27-4D9835D30AAB}"/>
          </ac:spMkLst>
        </pc:spChg>
        <pc:spChg chg="add del">
          <ac:chgData name="JULIO CAMPAGNOLO" userId="750bd15f-13b8-43ab-8959-28969de871ce" providerId="ADAL" clId="{97F3CF32-F7AE-4F58-A120-54578AF945C5}" dt="2020-06-18T16:08:05.654" v="1069" actId="26606"/>
          <ac:spMkLst>
            <pc:docMk/>
            <pc:sldMk cId="441672622" sldId="277"/>
            <ac:spMk id="56" creationId="{41F9764E-9AA0-49A3-9EA2-885EE9914014}"/>
          </ac:spMkLst>
        </pc:spChg>
        <pc:spChg chg="add del">
          <ac:chgData name="JULIO CAMPAGNOLO" userId="750bd15f-13b8-43ab-8959-28969de871ce" providerId="ADAL" clId="{97F3CF32-F7AE-4F58-A120-54578AF945C5}" dt="2020-06-18T16:08:05.654" v="1069" actId="26606"/>
          <ac:spMkLst>
            <pc:docMk/>
            <pc:sldMk cId="441672622" sldId="277"/>
            <ac:spMk id="57" creationId="{FA3A4F4A-4DC4-43F2-AC2D-06211A812FC0}"/>
          </ac:spMkLst>
        </pc:spChg>
        <pc:spChg chg="add del">
          <ac:chgData name="JULIO CAMPAGNOLO" userId="750bd15f-13b8-43ab-8959-28969de871ce" providerId="ADAL" clId="{97F3CF32-F7AE-4F58-A120-54578AF945C5}" dt="2020-06-18T16:08:05.654" v="1069" actId="26606"/>
          <ac:spMkLst>
            <pc:docMk/>
            <pc:sldMk cId="441672622" sldId="277"/>
            <ac:spMk id="58" creationId="{84CFB374-B343-457A-B567-B4D784B1FEAE}"/>
          </ac:spMkLst>
        </pc:spChg>
        <pc:spChg chg="add del">
          <ac:chgData name="JULIO CAMPAGNOLO" userId="750bd15f-13b8-43ab-8959-28969de871ce" providerId="ADAL" clId="{97F3CF32-F7AE-4F58-A120-54578AF945C5}" dt="2020-06-18T16:08:05.654" v="1069" actId="26606"/>
          <ac:spMkLst>
            <pc:docMk/>
            <pc:sldMk cId="441672622" sldId="277"/>
            <ac:spMk id="59" creationId="{0597FEEE-1E11-4396-BB69-B43FA92F9580}"/>
          </ac:spMkLst>
        </pc:spChg>
        <pc:spChg chg="add del">
          <ac:chgData name="JULIO CAMPAGNOLO" userId="750bd15f-13b8-43ab-8959-28969de871ce" providerId="ADAL" clId="{97F3CF32-F7AE-4F58-A120-54578AF945C5}" dt="2020-06-18T16:08:05.654" v="1069" actId="26606"/>
          <ac:spMkLst>
            <pc:docMk/>
            <pc:sldMk cId="441672622" sldId="277"/>
            <ac:spMk id="60" creationId="{A2DB2F81-3E68-4044-B7C2-03DEEC50D8F5}"/>
          </ac:spMkLst>
        </pc:spChg>
        <pc:spChg chg="add del">
          <ac:chgData name="JULIO CAMPAGNOLO" userId="750bd15f-13b8-43ab-8959-28969de871ce" providerId="ADAL" clId="{97F3CF32-F7AE-4F58-A120-54578AF945C5}" dt="2020-06-18T16:08:05.654" v="1069" actId="26606"/>
          <ac:spMkLst>
            <pc:docMk/>
            <pc:sldMk cId="441672622" sldId="277"/>
            <ac:spMk id="61" creationId="{DC2F7294-2397-4C96-AB1E-E66CDEA3B5DF}"/>
          </ac:spMkLst>
        </pc:spChg>
        <pc:spChg chg="add del">
          <ac:chgData name="JULIO CAMPAGNOLO" userId="750bd15f-13b8-43ab-8959-28969de871ce" providerId="ADAL" clId="{97F3CF32-F7AE-4F58-A120-54578AF945C5}" dt="2020-06-18T18:54:48.276" v="11030" actId="26606"/>
          <ac:spMkLst>
            <pc:docMk/>
            <pc:sldMk cId="441672622" sldId="277"/>
            <ac:spMk id="64" creationId="{948AE52C-AD58-4D7E-BBEC-741EA69A9079}"/>
          </ac:spMkLst>
        </pc:spChg>
        <pc:spChg chg="add del">
          <ac:chgData name="JULIO CAMPAGNOLO" userId="750bd15f-13b8-43ab-8959-28969de871ce" providerId="ADAL" clId="{97F3CF32-F7AE-4F58-A120-54578AF945C5}" dt="2020-06-18T18:54:48.276" v="11030" actId="26606"/>
          <ac:spMkLst>
            <pc:docMk/>
            <pc:sldMk cId="441672622" sldId="277"/>
            <ac:spMk id="65" creationId="{EB3158C7-B011-4D27-BC9D-27EA5BE02D03}"/>
          </ac:spMkLst>
        </pc:spChg>
        <pc:spChg chg="add del">
          <ac:chgData name="JULIO CAMPAGNOLO" userId="750bd15f-13b8-43ab-8959-28969de871ce" providerId="ADAL" clId="{97F3CF32-F7AE-4F58-A120-54578AF945C5}" dt="2020-06-18T18:54:48.276" v="11030" actId="26606"/>
          <ac:spMkLst>
            <pc:docMk/>
            <pc:sldMk cId="441672622" sldId="277"/>
            <ac:spMk id="68" creationId="{40EA1C2A-B332-4211-8479-EA99BC303EF5}"/>
          </ac:spMkLst>
        </pc:spChg>
        <pc:spChg chg="add del">
          <ac:chgData name="JULIO CAMPAGNOLO" userId="750bd15f-13b8-43ab-8959-28969de871ce" providerId="ADAL" clId="{97F3CF32-F7AE-4F58-A120-54578AF945C5}" dt="2020-06-18T18:54:48.276" v="11030" actId="26606"/>
          <ac:spMkLst>
            <pc:docMk/>
            <pc:sldMk cId="441672622" sldId="277"/>
            <ac:spMk id="69" creationId="{24A97CC0-C913-4A9C-B6E8-755C7D15EAC8}"/>
          </ac:spMkLst>
        </pc:spChg>
        <pc:spChg chg="add del">
          <ac:chgData name="JULIO CAMPAGNOLO" userId="750bd15f-13b8-43ab-8959-28969de871ce" providerId="ADAL" clId="{97F3CF32-F7AE-4F58-A120-54578AF945C5}" dt="2020-06-18T18:54:48.276" v="11030" actId="26606"/>
          <ac:spMkLst>
            <pc:docMk/>
            <pc:sldMk cId="441672622" sldId="277"/>
            <ac:spMk id="70" creationId="{9DFA36DF-98BD-46D3-A75B-97154DB48262}"/>
          </ac:spMkLst>
        </pc:spChg>
        <pc:spChg chg="add del">
          <ac:chgData name="JULIO CAMPAGNOLO" userId="750bd15f-13b8-43ab-8959-28969de871ce" providerId="ADAL" clId="{97F3CF32-F7AE-4F58-A120-54578AF945C5}" dt="2020-06-18T18:54:48.276" v="11030" actId="26606"/>
          <ac:spMkLst>
            <pc:docMk/>
            <pc:sldMk cId="441672622" sldId="277"/>
            <ac:spMk id="71" creationId="{D1D22F90-51DE-40F7-96EE-8E9894DF0E7E}"/>
          </ac:spMkLst>
        </pc:spChg>
        <pc:spChg chg="add del">
          <ac:chgData name="JULIO CAMPAGNOLO" userId="750bd15f-13b8-43ab-8959-28969de871ce" providerId="ADAL" clId="{97F3CF32-F7AE-4F58-A120-54578AF945C5}" dt="2020-06-18T18:54:48.276" v="11030" actId="26606"/>
          <ac:spMkLst>
            <pc:docMk/>
            <pc:sldMk cId="441672622" sldId="277"/>
            <ac:spMk id="72" creationId="{F45D120E-4F36-4767-98FA-949993B8E1AC}"/>
          </ac:spMkLst>
        </pc:spChg>
        <pc:spChg chg="add del">
          <ac:chgData name="JULIO CAMPAGNOLO" userId="750bd15f-13b8-43ab-8959-28969de871ce" providerId="ADAL" clId="{97F3CF32-F7AE-4F58-A120-54578AF945C5}" dt="2020-06-18T18:54:48.276" v="11030" actId="26606"/>
          <ac:spMkLst>
            <pc:docMk/>
            <pc:sldMk cId="441672622" sldId="277"/>
            <ac:spMk id="74" creationId="{B541A2F0-1EDC-4D03-94AC-35BC742CEAC9}"/>
          </ac:spMkLst>
        </pc:spChg>
        <pc:spChg chg="add del">
          <ac:chgData name="JULIO CAMPAGNOLO" userId="750bd15f-13b8-43ab-8959-28969de871ce" providerId="ADAL" clId="{97F3CF32-F7AE-4F58-A120-54578AF945C5}" dt="2020-06-18T18:54:48.276" v="11030" actId="26606"/>
          <ac:spMkLst>
            <pc:docMk/>
            <pc:sldMk cId="441672622" sldId="277"/>
            <ac:spMk id="75" creationId="{08CE2AE4-51CC-4060-8818-423BB07BF3D4}"/>
          </ac:spMkLst>
        </pc:spChg>
        <pc:spChg chg="add del">
          <ac:chgData name="JULIO CAMPAGNOLO" userId="750bd15f-13b8-43ab-8959-28969de871ce" providerId="ADAL" clId="{97F3CF32-F7AE-4F58-A120-54578AF945C5}" dt="2020-06-18T16:07:13.535" v="1061" actId="26606"/>
          <ac:spMkLst>
            <pc:docMk/>
            <pc:sldMk cId="441672622" sldId="277"/>
            <ac:spMk id="85" creationId="{0FF9F10B-8764-4B6C-9EBC-4FBE9AC1AC7C}"/>
          </ac:spMkLst>
        </pc:spChg>
        <pc:spChg chg="add del">
          <ac:chgData name="JULIO CAMPAGNOLO" userId="750bd15f-13b8-43ab-8959-28969de871ce" providerId="ADAL" clId="{97F3CF32-F7AE-4F58-A120-54578AF945C5}" dt="2020-06-18T16:07:13.535" v="1061" actId="26606"/>
          <ac:spMkLst>
            <pc:docMk/>
            <pc:sldMk cId="441672622" sldId="277"/>
            <ac:spMk id="87" creationId="{4DC5F81A-AB66-427C-B973-546BE1B7EDD0}"/>
          </ac:spMkLst>
        </pc:spChg>
        <pc:spChg chg="add del">
          <ac:chgData name="JULIO CAMPAGNOLO" userId="750bd15f-13b8-43ab-8959-28969de871ce" providerId="ADAL" clId="{97F3CF32-F7AE-4F58-A120-54578AF945C5}" dt="2020-06-18T16:07:13.535" v="1061" actId="26606"/>
          <ac:spMkLst>
            <pc:docMk/>
            <pc:sldMk cId="441672622" sldId="277"/>
            <ac:spMk id="93" creationId="{BE11B7D3-FC4D-4157-827F-D418D4AF3C3B}"/>
          </ac:spMkLst>
        </pc:spChg>
        <pc:spChg chg="add del">
          <ac:chgData name="JULIO CAMPAGNOLO" userId="750bd15f-13b8-43ab-8959-28969de871ce" providerId="ADAL" clId="{97F3CF32-F7AE-4F58-A120-54578AF945C5}" dt="2020-06-18T16:07:13.535" v="1061" actId="26606"/>
          <ac:spMkLst>
            <pc:docMk/>
            <pc:sldMk cId="441672622" sldId="277"/>
            <ac:spMk id="95" creationId="{F9CA2FB3-69C5-4A17-880A-34C260DF3C4F}"/>
          </ac:spMkLst>
        </pc:spChg>
        <pc:spChg chg="add del">
          <ac:chgData name="JULIO CAMPAGNOLO" userId="750bd15f-13b8-43ab-8959-28969de871ce" providerId="ADAL" clId="{97F3CF32-F7AE-4F58-A120-54578AF945C5}" dt="2020-06-18T16:07:13.535" v="1061" actId="26606"/>
          <ac:spMkLst>
            <pc:docMk/>
            <pc:sldMk cId="441672622" sldId="277"/>
            <ac:spMk id="97" creationId="{A3B42260-CA72-429A-AEFF-A2778C7BC6F5}"/>
          </ac:spMkLst>
        </pc:spChg>
        <pc:spChg chg="add del">
          <ac:chgData name="JULIO CAMPAGNOLO" userId="750bd15f-13b8-43ab-8959-28969de871ce" providerId="ADAL" clId="{97F3CF32-F7AE-4F58-A120-54578AF945C5}" dt="2020-06-18T16:07:13.535" v="1061" actId="26606"/>
          <ac:spMkLst>
            <pc:docMk/>
            <pc:sldMk cId="441672622" sldId="277"/>
            <ac:spMk id="99" creationId="{C29C3C96-CB51-440C-B12F-E880D7386269}"/>
          </ac:spMkLst>
        </pc:spChg>
        <pc:spChg chg="add del">
          <ac:chgData name="JULIO CAMPAGNOLO" userId="750bd15f-13b8-43ab-8959-28969de871ce" providerId="ADAL" clId="{97F3CF32-F7AE-4F58-A120-54578AF945C5}" dt="2020-06-18T16:07:13.535" v="1061" actId="26606"/>
          <ac:spMkLst>
            <pc:docMk/>
            <pc:sldMk cId="441672622" sldId="277"/>
            <ac:spMk id="101" creationId="{17070EE5-FA55-4C41-AD18-785E5F02344C}"/>
          </ac:spMkLst>
        </pc:spChg>
        <pc:spChg chg="add del">
          <ac:chgData name="JULIO CAMPAGNOLO" userId="750bd15f-13b8-43ab-8959-28969de871ce" providerId="ADAL" clId="{97F3CF32-F7AE-4F58-A120-54578AF945C5}" dt="2020-06-18T16:07:13.535" v="1061" actId="26606"/>
          <ac:spMkLst>
            <pc:docMk/>
            <pc:sldMk cId="441672622" sldId="277"/>
            <ac:spMk id="103" creationId="{726DD974-2DC0-457D-B797-BFB5EB6F4303}"/>
          </ac:spMkLst>
        </pc:spChg>
        <pc:spChg chg="add del">
          <ac:chgData name="JULIO CAMPAGNOLO" userId="750bd15f-13b8-43ab-8959-28969de871ce" providerId="ADAL" clId="{97F3CF32-F7AE-4F58-A120-54578AF945C5}" dt="2020-06-18T16:07:13.535" v="1061" actId="26606"/>
          <ac:spMkLst>
            <pc:docMk/>
            <pc:sldMk cId="441672622" sldId="277"/>
            <ac:spMk id="105" creationId="{EF9AFB1C-D978-4634-9E2D-78B7F70F524A}"/>
          </ac:spMkLst>
        </pc:spChg>
        <pc:spChg chg="add">
          <ac:chgData name="JULIO CAMPAGNOLO" userId="750bd15f-13b8-43ab-8959-28969de871ce" providerId="ADAL" clId="{97F3CF32-F7AE-4F58-A120-54578AF945C5}" dt="2020-06-18T18:54:48.276" v="11030" actId="26606"/>
          <ac:spMkLst>
            <pc:docMk/>
            <pc:sldMk cId="441672622" sldId="277"/>
            <ac:spMk id="153" creationId="{948AE52C-AD58-4D7E-BBEC-741EA69A9079}"/>
          </ac:spMkLst>
        </pc:spChg>
        <pc:spChg chg="add">
          <ac:chgData name="JULIO CAMPAGNOLO" userId="750bd15f-13b8-43ab-8959-28969de871ce" providerId="ADAL" clId="{97F3CF32-F7AE-4F58-A120-54578AF945C5}" dt="2020-06-18T18:54:48.276" v="11030" actId="26606"/>
          <ac:spMkLst>
            <pc:docMk/>
            <pc:sldMk cId="441672622" sldId="277"/>
            <ac:spMk id="155" creationId="{EB3158C7-B011-4D27-BC9D-27EA5BE02D03}"/>
          </ac:spMkLst>
        </pc:spChg>
        <pc:spChg chg="add">
          <ac:chgData name="JULIO CAMPAGNOLO" userId="750bd15f-13b8-43ab-8959-28969de871ce" providerId="ADAL" clId="{97F3CF32-F7AE-4F58-A120-54578AF945C5}" dt="2020-06-18T18:54:48.276" v="11030" actId="26606"/>
          <ac:spMkLst>
            <pc:docMk/>
            <pc:sldMk cId="441672622" sldId="277"/>
            <ac:spMk id="161" creationId="{40EA1C2A-B332-4211-8479-EA99BC303EF5}"/>
          </ac:spMkLst>
        </pc:spChg>
        <pc:spChg chg="add">
          <ac:chgData name="JULIO CAMPAGNOLO" userId="750bd15f-13b8-43ab-8959-28969de871ce" providerId="ADAL" clId="{97F3CF32-F7AE-4F58-A120-54578AF945C5}" dt="2020-06-18T18:54:48.276" v="11030" actId="26606"/>
          <ac:spMkLst>
            <pc:docMk/>
            <pc:sldMk cId="441672622" sldId="277"/>
            <ac:spMk id="163" creationId="{24A97CC0-C913-4A9C-B6E8-755C7D15EAC8}"/>
          </ac:spMkLst>
        </pc:spChg>
        <pc:spChg chg="add">
          <ac:chgData name="JULIO CAMPAGNOLO" userId="750bd15f-13b8-43ab-8959-28969de871ce" providerId="ADAL" clId="{97F3CF32-F7AE-4F58-A120-54578AF945C5}" dt="2020-06-18T18:54:48.276" v="11030" actId="26606"/>
          <ac:spMkLst>
            <pc:docMk/>
            <pc:sldMk cId="441672622" sldId="277"/>
            <ac:spMk id="165" creationId="{9DFA36DF-98BD-46D3-A75B-97154DB48262}"/>
          </ac:spMkLst>
        </pc:spChg>
        <pc:spChg chg="add">
          <ac:chgData name="JULIO CAMPAGNOLO" userId="750bd15f-13b8-43ab-8959-28969de871ce" providerId="ADAL" clId="{97F3CF32-F7AE-4F58-A120-54578AF945C5}" dt="2020-06-18T18:54:48.276" v="11030" actId="26606"/>
          <ac:spMkLst>
            <pc:docMk/>
            <pc:sldMk cId="441672622" sldId="277"/>
            <ac:spMk id="167" creationId="{D1D22F90-51DE-40F7-96EE-8E9894DF0E7E}"/>
          </ac:spMkLst>
        </pc:spChg>
        <pc:spChg chg="add">
          <ac:chgData name="JULIO CAMPAGNOLO" userId="750bd15f-13b8-43ab-8959-28969de871ce" providerId="ADAL" clId="{97F3CF32-F7AE-4F58-A120-54578AF945C5}" dt="2020-06-18T18:54:48.276" v="11030" actId="26606"/>
          <ac:spMkLst>
            <pc:docMk/>
            <pc:sldMk cId="441672622" sldId="277"/>
            <ac:spMk id="169" creationId="{F45D120E-4F36-4767-98FA-949993B8E1AC}"/>
          </ac:spMkLst>
        </pc:spChg>
        <pc:spChg chg="add">
          <ac:chgData name="JULIO CAMPAGNOLO" userId="750bd15f-13b8-43ab-8959-28969de871ce" providerId="ADAL" clId="{97F3CF32-F7AE-4F58-A120-54578AF945C5}" dt="2020-06-18T18:54:48.276" v="11030" actId="26606"/>
          <ac:spMkLst>
            <pc:docMk/>
            <pc:sldMk cId="441672622" sldId="277"/>
            <ac:spMk id="171" creationId="{B541A2F0-1EDC-4D03-94AC-35BC742CEAC9}"/>
          </ac:spMkLst>
        </pc:spChg>
        <pc:spChg chg="add">
          <ac:chgData name="JULIO CAMPAGNOLO" userId="750bd15f-13b8-43ab-8959-28969de871ce" providerId="ADAL" clId="{97F3CF32-F7AE-4F58-A120-54578AF945C5}" dt="2020-06-18T18:54:48.276" v="11030" actId="26606"/>
          <ac:spMkLst>
            <pc:docMk/>
            <pc:sldMk cId="441672622" sldId="277"/>
            <ac:spMk id="173" creationId="{08CE2AE4-51CC-4060-8818-423BB07BF3D4}"/>
          </ac:spMkLst>
        </pc:spChg>
        <pc:grpChg chg="add del">
          <ac:chgData name="JULIO CAMPAGNOLO" userId="750bd15f-13b8-43ab-8959-28969de871ce" providerId="ADAL" clId="{97F3CF32-F7AE-4F58-A120-54578AF945C5}" dt="2020-06-18T16:07:56.647" v="1065" actId="26606"/>
          <ac:grpSpMkLst>
            <pc:docMk/>
            <pc:sldMk cId="441672622" sldId="277"/>
            <ac:grpSpMk id="9" creationId="{A5AFB369-4673-4727-A7CD-D86AFE0AE069}"/>
          </ac:grpSpMkLst>
        </pc:grpChg>
        <pc:grpChg chg="add del">
          <ac:chgData name="JULIO CAMPAGNOLO" userId="750bd15f-13b8-43ab-8959-28969de871ce" providerId="ADAL" clId="{97F3CF32-F7AE-4F58-A120-54578AF945C5}" dt="2020-06-18T16:08:02.706" v="1067" actId="26606"/>
          <ac:grpSpMkLst>
            <pc:docMk/>
            <pc:sldMk cId="441672622" sldId="277"/>
            <ac:grpSpMk id="40" creationId="{A5AFB369-4673-4727-A7CD-D86AFE0AE069}"/>
          </ac:grpSpMkLst>
        </pc:grpChg>
        <pc:grpChg chg="add del">
          <ac:chgData name="JULIO CAMPAGNOLO" userId="750bd15f-13b8-43ab-8959-28969de871ce" providerId="ADAL" clId="{97F3CF32-F7AE-4F58-A120-54578AF945C5}" dt="2020-06-18T16:08:05.654" v="1069" actId="26606"/>
          <ac:grpSpMkLst>
            <pc:docMk/>
            <pc:sldMk cId="441672622" sldId="277"/>
            <ac:grpSpMk id="52" creationId="{A5AFB369-4673-4727-A7CD-D86AFE0AE069}"/>
          </ac:grpSpMkLst>
        </pc:grpChg>
        <pc:grpChg chg="add del">
          <ac:chgData name="JULIO CAMPAGNOLO" userId="750bd15f-13b8-43ab-8959-28969de871ce" providerId="ADAL" clId="{97F3CF32-F7AE-4F58-A120-54578AF945C5}" dt="2020-06-18T18:54:48.276" v="11030" actId="26606"/>
          <ac:grpSpMkLst>
            <pc:docMk/>
            <pc:sldMk cId="441672622" sldId="277"/>
            <ac:grpSpMk id="63" creationId="{A5AFB369-4673-4727-A7CD-D86AFE0AE069}"/>
          </ac:grpSpMkLst>
        </pc:grpChg>
        <pc:grpChg chg="add del">
          <ac:chgData name="JULIO CAMPAGNOLO" userId="750bd15f-13b8-43ab-8959-28969de871ce" providerId="ADAL" clId="{97F3CF32-F7AE-4F58-A120-54578AF945C5}" dt="2020-06-18T16:07:09.012" v="1059" actId="26606"/>
          <ac:grpSpMkLst>
            <pc:docMk/>
            <pc:sldMk cId="441672622" sldId="277"/>
            <ac:grpSpMk id="73" creationId="{A5AFB369-4673-4727-A7CD-D86AFE0AE069}"/>
          </ac:grpSpMkLst>
        </pc:grpChg>
        <pc:grpChg chg="add">
          <ac:chgData name="JULIO CAMPAGNOLO" userId="750bd15f-13b8-43ab-8959-28969de871ce" providerId="ADAL" clId="{97F3CF32-F7AE-4F58-A120-54578AF945C5}" dt="2020-06-18T18:54:48.276" v="11030" actId="26606"/>
          <ac:grpSpMkLst>
            <pc:docMk/>
            <pc:sldMk cId="441672622" sldId="277"/>
            <ac:grpSpMk id="141" creationId="{A5AFB369-4673-4727-A7CD-D86AFE0AE069}"/>
          </ac:grpSpMkLst>
        </pc:grpChg>
        <pc:grpChg chg="add del">
          <ac:chgData name="JULIO CAMPAGNOLO" userId="750bd15f-13b8-43ab-8959-28969de871ce" providerId="ADAL" clId="{97F3CF32-F7AE-4F58-A120-54578AF945C5}" dt="2020-06-18T16:07:13.535" v="1061" actId="26606"/>
          <ac:grpSpMkLst>
            <pc:docMk/>
            <pc:sldMk cId="441672622" sldId="277"/>
            <ac:grpSpMk id="1030" creationId="{A5AFB369-4673-4727-A7CD-D86AFE0AE069}"/>
          </ac:grpSpMkLst>
        </pc:grpChg>
        <pc:picChg chg="add del mod ord">
          <ac:chgData name="JULIO CAMPAGNOLO" userId="750bd15f-13b8-43ab-8959-28969de871ce" providerId="ADAL" clId="{97F3CF32-F7AE-4F58-A120-54578AF945C5}" dt="2020-06-18T18:54:07.758" v="11024"/>
          <ac:picMkLst>
            <pc:docMk/>
            <pc:sldMk cId="441672622" sldId="277"/>
            <ac:picMk id="4" creationId="{6F7B20B6-54BC-4AA2-BA08-F4A915782090}"/>
          </ac:picMkLst>
        </pc:picChg>
        <pc:picChg chg="add del">
          <ac:chgData name="JULIO CAMPAGNOLO" userId="750bd15f-13b8-43ab-8959-28969de871ce" providerId="ADAL" clId="{97F3CF32-F7AE-4F58-A120-54578AF945C5}" dt="2020-06-18T16:07:00.329" v="1056" actId="478"/>
          <ac:picMkLst>
            <pc:docMk/>
            <pc:sldMk cId="441672622" sldId="277"/>
            <ac:picMk id="1026" creationId="{3529712B-7DF6-47E8-AFB4-BA2700D95665}"/>
          </ac:picMkLst>
        </pc:picChg>
        <pc:picChg chg="add del mod ord">
          <ac:chgData name="JULIO CAMPAGNOLO" userId="750bd15f-13b8-43ab-8959-28969de871ce" providerId="ADAL" clId="{97F3CF32-F7AE-4F58-A120-54578AF945C5}" dt="2020-06-18T16:07:13.819" v="1062"/>
          <ac:picMkLst>
            <pc:docMk/>
            <pc:sldMk cId="441672622" sldId="277"/>
            <ac:picMk id="1028" creationId="{F2C0B1A4-0204-4B96-94A0-F80B14B65D77}"/>
          </ac:picMkLst>
        </pc:picChg>
        <pc:picChg chg="add mod ord">
          <ac:chgData name="JULIO CAMPAGNOLO" userId="750bd15f-13b8-43ab-8959-28969de871ce" providerId="ADAL" clId="{97F3CF32-F7AE-4F58-A120-54578AF945C5}" dt="2020-06-18T18:54:48.276" v="11030" actId="26606"/>
          <ac:picMkLst>
            <pc:docMk/>
            <pc:sldMk cId="441672622" sldId="277"/>
            <ac:picMk id="1032" creationId="{E3C85137-0EC6-43A8-8381-20382A69B844}"/>
          </ac:picMkLst>
        </pc:picChg>
        <pc:cxnChg chg="add del">
          <ac:chgData name="JULIO CAMPAGNOLO" userId="750bd15f-13b8-43ab-8959-28969de871ce" providerId="ADAL" clId="{97F3CF32-F7AE-4F58-A120-54578AF945C5}" dt="2020-06-18T16:07:56.647" v="1065" actId="26606"/>
          <ac:cxnSpMkLst>
            <pc:docMk/>
            <pc:sldMk cId="441672622" sldId="277"/>
            <ac:cxnSpMk id="21" creationId="{A57C1A16-B8AB-4D99-A195-A38F556A6486}"/>
          </ac:cxnSpMkLst>
        </pc:cxnChg>
        <pc:cxnChg chg="add del">
          <ac:chgData name="JULIO CAMPAGNOLO" userId="750bd15f-13b8-43ab-8959-28969de871ce" providerId="ADAL" clId="{97F3CF32-F7AE-4F58-A120-54578AF945C5}" dt="2020-06-18T16:07:56.647" v="1065" actId="26606"/>
          <ac:cxnSpMkLst>
            <pc:docMk/>
            <pc:sldMk cId="441672622" sldId="277"/>
            <ac:cxnSpMk id="23" creationId="{F8A9B20B-D1DD-4573-B5EC-558029519236}"/>
          </ac:cxnSpMkLst>
        </pc:cxnChg>
        <pc:cxnChg chg="add del">
          <ac:chgData name="JULIO CAMPAGNOLO" userId="750bd15f-13b8-43ab-8959-28969de871ce" providerId="ADAL" clId="{97F3CF32-F7AE-4F58-A120-54578AF945C5}" dt="2020-06-18T16:08:02.706" v="1067" actId="26606"/>
          <ac:cxnSpMkLst>
            <pc:docMk/>
            <pc:sldMk cId="441672622" sldId="277"/>
            <ac:cxnSpMk id="44" creationId="{7295AA18-FA8B-4B5D-9477-7F5F51288FEC}"/>
          </ac:cxnSpMkLst>
        </pc:cxnChg>
        <pc:cxnChg chg="add del">
          <ac:chgData name="JULIO CAMPAGNOLO" userId="750bd15f-13b8-43ab-8959-28969de871ce" providerId="ADAL" clId="{97F3CF32-F7AE-4F58-A120-54578AF945C5}" dt="2020-06-18T16:08:02.706" v="1067" actId="26606"/>
          <ac:cxnSpMkLst>
            <pc:docMk/>
            <pc:sldMk cId="441672622" sldId="277"/>
            <ac:cxnSpMk id="45" creationId="{5E377175-C211-4D7B-89F7-92406DBD7346}"/>
          </ac:cxnSpMkLst>
        </pc:cxnChg>
        <pc:cxnChg chg="add del">
          <ac:chgData name="JULIO CAMPAGNOLO" userId="750bd15f-13b8-43ab-8959-28969de871ce" providerId="ADAL" clId="{97F3CF32-F7AE-4F58-A120-54578AF945C5}" dt="2020-06-18T16:08:05.654" v="1069" actId="26606"/>
          <ac:cxnSpMkLst>
            <pc:docMk/>
            <pc:sldMk cId="441672622" sldId="277"/>
            <ac:cxnSpMk id="53" creationId="{27A85E05-9D34-4977-8352-DB3956997445}"/>
          </ac:cxnSpMkLst>
        </pc:cxnChg>
        <pc:cxnChg chg="add del">
          <ac:chgData name="JULIO CAMPAGNOLO" userId="750bd15f-13b8-43ab-8959-28969de871ce" providerId="ADAL" clId="{97F3CF32-F7AE-4F58-A120-54578AF945C5}" dt="2020-06-18T16:08:05.654" v="1069" actId="26606"/>
          <ac:cxnSpMkLst>
            <pc:docMk/>
            <pc:sldMk cId="441672622" sldId="277"/>
            <ac:cxnSpMk id="54" creationId="{5CDED616-E554-4DB6-9F28-08F38A64A940}"/>
          </ac:cxnSpMkLst>
        </pc:cxnChg>
        <pc:cxnChg chg="add del">
          <ac:chgData name="JULIO CAMPAGNOLO" userId="750bd15f-13b8-43ab-8959-28969de871ce" providerId="ADAL" clId="{97F3CF32-F7AE-4F58-A120-54578AF945C5}" dt="2020-06-18T18:54:48.276" v="11030" actId="26606"/>
          <ac:cxnSpMkLst>
            <pc:docMk/>
            <pc:sldMk cId="441672622" sldId="277"/>
            <ac:cxnSpMk id="66" creationId="{7295AA18-FA8B-4B5D-9477-7F5F51288FEC}"/>
          </ac:cxnSpMkLst>
        </pc:cxnChg>
        <pc:cxnChg chg="add del">
          <ac:chgData name="JULIO CAMPAGNOLO" userId="750bd15f-13b8-43ab-8959-28969de871ce" providerId="ADAL" clId="{97F3CF32-F7AE-4F58-A120-54578AF945C5}" dt="2020-06-18T18:54:48.276" v="11030" actId="26606"/>
          <ac:cxnSpMkLst>
            <pc:docMk/>
            <pc:sldMk cId="441672622" sldId="277"/>
            <ac:cxnSpMk id="67" creationId="{5E377175-C211-4D7B-89F7-92406DBD7346}"/>
          </ac:cxnSpMkLst>
        </pc:cxnChg>
        <pc:cxnChg chg="add del">
          <ac:chgData name="JULIO CAMPAGNOLO" userId="750bd15f-13b8-43ab-8959-28969de871ce" providerId="ADAL" clId="{97F3CF32-F7AE-4F58-A120-54578AF945C5}" dt="2020-06-18T16:07:13.535" v="1061" actId="26606"/>
          <ac:cxnSpMkLst>
            <pc:docMk/>
            <pc:sldMk cId="441672622" sldId="277"/>
            <ac:cxnSpMk id="89" creationId="{2146C810-9BC7-4BEB-A44C-B70C5B3DC9D2}"/>
          </ac:cxnSpMkLst>
        </pc:cxnChg>
        <pc:cxnChg chg="add del">
          <ac:chgData name="JULIO CAMPAGNOLO" userId="750bd15f-13b8-43ab-8959-28969de871ce" providerId="ADAL" clId="{97F3CF32-F7AE-4F58-A120-54578AF945C5}" dt="2020-06-18T16:07:13.535" v="1061" actId="26606"/>
          <ac:cxnSpMkLst>
            <pc:docMk/>
            <pc:sldMk cId="441672622" sldId="277"/>
            <ac:cxnSpMk id="91" creationId="{F5ADF6C1-FC3E-4CEF-ACAA-1E533A927942}"/>
          </ac:cxnSpMkLst>
        </pc:cxnChg>
        <pc:cxnChg chg="add">
          <ac:chgData name="JULIO CAMPAGNOLO" userId="750bd15f-13b8-43ab-8959-28969de871ce" providerId="ADAL" clId="{97F3CF32-F7AE-4F58-A120-54578AF945C5}" dt="2020-06-18T18:54:48.276" v="11030" actId="26606"/>
          <ac:cxnSpMkLst>
            <pc:docMk/>
            <pc:sldMk cId="441672622" sldId="277"/>
            <ac:cxnSpMk id="157" creationId="{7295AA18-FA8B-4B5D-9477-7F5F51288FEC}"/>
          </ac:cxnSpMkLst>
        </pc:cxnChg>
        <pc:cxnChg chg="add">
          <ac:chgData name="JULIO CAMPAGNOLO" userId="750bd15f-13b8-43ab-8959-28969de871ce" providerId="ADAL" clId="{97F3CF32-F7AE-4F58-A120-54578AF945C5}" dt="2020-06-18T18:54:48.276" v="11030" actId="26606"/>
          <ac:cxnSpMkLst>
            <pc:docMk/>
            <pc:sldMk cId="441672622" sldId="277"/>
            <ac:cxnSpMk id="159" creationId="{5E377175-C211-4D7B-89F7-92406DBD7346}"/>
          </ac:cxnSpMkLst>
        </pc:cxnChg>
      </pc:sldChg>
      <pc:sldChg chg="addSp delSp modSp add">
        <pc:chgData name="JULIO CAMPAGNOLO" userId="750bd15f-13b8-43ab-8959-28969de871ce" providerId="ADAL" clId="{97F3CF32-F7AE-4F58-A120-54578AF945C5}" dt="2020-06-18T16:26:03.727" v="1647" actId="20577"/>
        <pc:sldMkLst>
          <pc:docMk/>
          <pc:sldMk cId="1930788379" sldId="278"/>
        </pc:sldMkLst>
        <pc:spChg chg="mod">
          <ac:chgData name="JULIO CAMPAGNOLO" userId="750bd15f-13b8-43ab-8959-28969de871ce" providerId="ADAL" clId="{97F3CF32-F7AE-4F58-A120-54578AF945C5}" dt="2020-06-18T16:08:31.260" v="1100" actId="20577"/>
          <ac:spMkLst>
            <pc:docMk/>
            <pc:sldMk cId="1930788379" sldId="278"/>
            <ac:spMk id="2" creationId="{8B3D6575-C8DA-4E3B-BD13-79142DC1DEA7}"/>
          </ac:spMkLst>
        </pc:spChg>
        <pc:spChg chg="mod">
          <ac:chgData name="JULIO CAMPAGNOLO" userId="750bd15f-13b8-43ab-8959-28969de871ce" providerId="ADAL" clId="{97F3CF32-F7AE-4F58-A120-54578AF945C5}" dt="2020-06-18T16:26:03.727" v="1647" actId="20577"/>
          <ac:spMkLst>
            <pc:docMk/>
            <pc:sldMk cId="1930788379" sldId="278"/>
            <ac:spMk id="3" creationId="{8F0F1E2B-3596-4E0D-93E0-D26B12396297}"/>
          </ac:spMkLst>
        </pc:spChg>
        <pc:picChg chg="add del mod">
          <ac:chgData name="JULIO CAMPAGNOLO" userId="750bd15f-13b8-43ab-8959-28969de871ce" providerId="ADAL" clId="{97F3CF32-F7AE-4F58-A120-54578AF945C5}" dt="2020-06-18T16:14:34.932" v="1537" actId="478"/>
          <ac:picMkLst>
            <pc:docMk/>
            <pc:sldMk cId="1930788379" sldId="278"/>
            <ac:picMk id="4" creationId="{EE73030A-9028-47CD-89F9-E51885DD2696}"/>
          </ac:picMkLst>
        </pc:picChg>
        <pc:picChg chg="add mod">
          <ac:chgData name="JULIO CAMPAGNOLO" userId="750bd15f-13b8-43ab-8959-28969de871ce" providerId="ADAL" clId="{97F3CF32-F7AE-4F58-A120-54578AF945C5}" dt="2020-06-18T16:25:41.202" v="1582" actId="1035"/>
          <ac:picMkLst>
            <pc:docMk/>
            <pc:sldMk cId="1930788379" sldId="278"/>
            <ac:picMk id="2050" creationId="{2E84767F-52B9-49DB-92DE-CE3EA788FA21}"/>
          </ac:picMkLst>
        </pc:picChg>
        <pc:picChg chg="add del mod">
          <ac:chgData name="JULIO CAMPAGNOLO" userId="750bd15f-13b8-43ab-8959-28969de871ce" providerId="ADAL" clId="{97F3CF32-F7AE-4F58-A120-54578AF945C5}" dt="2020-06-18T16:24:58.432" v="1546" actId="478"/>
          <ac:picMkLst>
            <pc:docMk/>
            <pc:sldMk cId="1930788379" sldId="278"/>
            <ac:picMk id="2052" creationId="{ACD5C3DF-F7E4-422C-83B8-82BC54A4416B}"/>
          </ac:picMkLst>
        </pc:picChg>
        <pc:picChg chg="add mod">
          <ac:chgData name="JULIO CAMPAGNOLO" userId="750bd15f-13b8-43ab-8959-28969de871ce" providerId="ADAL" clId="{97F3CF32-F7AE-4F58-A120-54578AF945C5}" dt="2020-06-18T16:25:10.542" v="1550" actId="14100"/>
          <ac:picMkLst>
            <pc:docMk/>
            <pc:sldMk cId="1930788379" sldId="278"/>
            <ac:picMk id="2054" creationId="{DFF87486-B4EE-4BDD-A094-E6228953B2CC}"/>
          </ac:picMkLst>
        </pc:picChg>
      </pc:sldChg>
      <pc:sldChg chg="addSp delSp modSp add">
        <pc:chgData name="JULIO CAMPAGNOLO" userId="750bd15f-13b8-43ab-8959-28969de871ce" providerId="ADAL" clId="{97F3CF32-F7AE-4F58-A120-54578AF945C5}" dt="2020-06-18T16:29:31.118" v="1821" actId="20577"/>
        <pc:sldMkLst>
          <pc:docMk/>
          <pc:sldMk cId="1925758579" sldId="279"/>
        </pc:sldMkLst>
        <pc:spChg chg="del mod">
          <ac:chgData name="JULIO CAMPAGNOLO" userId="750bd15f-13b8-43ab-8959-28969de871ce" providerId="ADAL" clId="{97F3CF32-F7AE-4F58-A120-54578AF945C5}" dt="2020-06-18T16:26:44.451" v="1684" actId="478"/>
          <ac:spMkLst>
            <pc:docMk/>
            <pc:sldMk cId="1925758579" sldId="279"/>
            <ac:spMk id="2" creationId="{911154E3-42BF-42AB-AC5A-449437635A5B}"/>
          </ac:spMkLst>
        </pc:spChg>
        <pc:spChg chg="del">
          <ac:chgData name="JULIO CAMPAGNOLO" userId="750bd15f-13b8-43ab-8959-28969de871ce" providerId="ADAL" clId="{97F3CF32-F7AE-4F58-A120-54578AF945C5}" dt="2020-06-18T16:26:48.804" v="1686" actId="478"/>
          <ac:spMkLst>
            <pc:docMk/>
            <pc:sldMk cId="1925758579" sldId="279"/>
            <ac:spMk id="3" creationId="{8ED44613-7678-4483-912A-F4C32F78F8AB}"/>
          </ac:spMkLst>
        </pc:spChg>
        <pc:spChg chg="add del mod">
          <ac:chgData name="JULIO CAMPAGNOLO" userId="750bd15f-13b8-43ab-8959-28969de871ce" providerId="ADAL" clId="{97F3CF32-F7AE-4F58-A120-54578AF945C5}" dt="2020-06-18T16:26:46.485" v="1685" actId="478"/>
          <ac:spMkLst>
            <pc:docMk/>
            <pc:sldMk cId="1925758579" sldId="279"/>
            <ac:spMk id="5" creationId="{7D530C53-3262-4F90-87F1-A887D0BE31C2}"/>
          </ac:spMkLst>
        </pc:spChg>
        <pc:spChg chg="add del mod">
          <ac:chgData name="JULIO CAMPAGNOLO" userId="750bd15f-13b8-43ab-8959-28969de871ce" providerId="ADAL" clId="{97F3CF32-F7AE-4F58-A120-54578AF945C5}" dt="2020-06-18T16:28:46.369" v="1701" actId="478"/>
          <ac:spMkLst>
            <pc:docMk/>
            <pc:sldMk cId="1925758579" sldId="279"/>
            <ac:spMk id="6" creationId="{C7421A8F-7CBD-4BEE-B8EF-1CC16EA1CA7E}"/>
          </ac:spMkLst>
        </pc:spChg>
        <pc:spChg chg="add mod">
          <ac:chgData name="JULIO CAMPAGNOLO" userId="750bd15f-13b8-43ab-8959-28969de871ce" providerId="ADAL" clId="{97F3CF32-F7AE-4F58-A120-54578AF945C5}" dt="2020-06-18T16:29:31.118" v="1821" actId="20577"/>
          <ac:spMkLst>
            <pc:docMk/>
            <pc:sldMk cId="1925758579" sldId="279"/>
            <ac:spMk id="8" creationId="{5DC447CD-4966-407F-8CF1-2E2D8F946FBD}"/>
          </ac:spMkLst>
        </pc:spChg>
        <pc:picChg chg="add mod">
          <ac:chgData name="JULIO CAMPAGNOLO" userId="750bd15f-13b8-43ab-8959-28969de871ce" providerId="ADAL" clId="{97F3CF32-F7AE-4F58-A120-54578AF945C5}" dt="2020-06-18T16:28:13.874" v="1699" actId="1076"/>
          <ac:picMkLst>
            <pc:docMk/>
            <pc:sldMk cId="1925758579" sldId="279"/>
            <ac:picMk id="7" creationId="{AA39A78D-BE8F-4900-9259-218F9AFF77F4}"/>
          </ac:picMkLst>
        </pc:picChg>
        <pc:picChg chg="add mod">
          <ac:chgData name="JULIO CAMPAGNOLO" userId="750bd15f-13b8-43ab-8959-28969de871ce" providerId="ADAL" clId="{97F3CF32-F7AE-4F58-A120-54578AF945C5}" dt="2020-06-18T16:27:24.248" v="1690" actId="1076"/>
          <ac:picMkLst>
            <pc:docMk/>
            <pc:sldMk cId="1925758579" sldId="279"/>
            <ac:picMk id="3074" creationId="{F6D64BE5-AFC2-4566-98A1-53101B142B14}"/>
          </ac:picMkLst>
        </pc:picChg>
      </pc:sldChg>
      <pc:sldChg chg="addSp modSp add mod setBg">
        <pc:chgData name="JULIO CAMPAGNOLO" userId="750bd15f-13b8-43ab-8959-28969de871ce" providerId="ADAL" clId="{97F3CF32-F7AE-4F58-A120-54578AF945C5}" dt="2020-06-18T16:59:59.039" v="3185" actId="1038"/>
        <pc:sldMkLst>
          <pc:docMk/>
          <pc:sldMk cId="3845320968" sldId="280"/>
        </pc:sldMkLst>
        <pc:spChg chg="mod">
          <ac:chgData name="JULIO CAMPAGNOLO" userId="750bd15f-13b8-43ab-8959-28969de871ce" providerId="ADAL" clId="{97F3CF32-F7AE-4F58-A120-54578AF945C5}" dt="2020-06-18T16:39:06.955" v="2421" actId="26606"/>
          <ac:spMkLst>
            <pc:docMk/>
            <pc:sldMk cId="3845320968" sldId="280"/>
            <ac:spMk id="2" creationId="{BDEE04FB-9B23-4DF2-AB55-CE3218D2E902}"/>
          </ac:spMkLst>
        </pc:spChg>
        <pc:spChg chg="mod">
          <ac:chgData name="JULIO CAMPAGNOLO" userId="750bd15f-13b8-43ab-8959-28969de871ce" providerId="ADAL" clId="{97F3CF32-F7AE-4F58-A120-54578AF945C5}" dt="2020-06-18T16:39:16.840" v="2425" actId="403"/>
          <ac:spMkLst>
            <pc:docMk/>
            <pc:sldMk cId="3845320968" sldId="280"/>
            <ac:spMk id="3" creationId="{06CB7550-2459-484B-B5DD-127E8C79941B}"/>
          </ac:spMkLst>
        </pc:spChg>
        <pc:spChg chg="add mod">
          <ac:chgData name="JULIO CAMPAGNOLO" userId="750bd15f-13b8-43ab-8959-28969de871ce" providerId="ADAL" clId="{97F3CF32-F7AE-4F58-A120-54578AF945C5}" dt="2020-06-18T16:59:46.194" v="3164" actId="1035"/>
          <ac:spMkLst>
            <pc:docMk/>
            <pc:sldMk cId="3845320968" sldId="280"/>
            <ac:spMk id="4" creationId="{8EB884B7-946A-4A85-9942-695799C198A8}"/>
          </ac:spMkLst>
        </pc:spChg>
        <pc:spChg chg="add mod">
          <ac:chgData name="JULIO CAMPAGNOLO" userId="750bd15f-13b8-43ab-8959-28969de871ce" providerId="ADAL" clId="{97F3CF32-F7AE-4F58-A120-54578AF945C5}" dt="2020-06-18T16:50:48.606" v="2700" actId="1076"/>
          <ac:spMkLst>
            <pc:docMk/>
            <pc:sldMk cId="3845320968" sldId="280"/>
            <ac:spMk id="5" creationId="{BA9C9C48-BDB8-4A90-B55D-B154FCDF9BFA}"/>
          </ac:spMkLst>
        </pc:spChg>
        <pc:spChg chg="add mod">
          <ac:chgData name="JULIO CAMPAGNOLO" userId="750bd15f-13b8-43ab-8959-28969de871ce" providerId="ADAL" clId="{97F3CF32-F7AE-4F58-A120-54578AF945C5}" dt="2020-06-18T16:50:56.009" v="2702" actId="1076"/>
          <ac:spMkLst>
            <pc:docMk/>
            <pc:sldMk cId="3845320968" sldId="280"/>
            <ac:spMk id="10" creationId="{00D4F92A-A386-4C61-A882-E77242706C63}"/>
          </ac:spMkLst>
        </pc:spChg>
        <pc:spChg chg="add mod">
          <ac:chgData name="JULIO CAMPAGNOLO" userId="750bd15f-13b8-43ab-8959-28969de871ce" providerId="ADAL" clId="{97F3CF32-F7AE-4F58-A120-54578AF945C5}" dt="2020-06-18T16:59:59.039" v="3185" actId="1038"/>
          <ac:spMkLst>
            <pc:docMk/>
            <pc:sldMk cId="3845320968" sldId="280"/>
            <ac:spMk id="11" creationId="{6B9CDB0A-4475-4D85-B11B-E9603497A8C3}"/>
          </ac:spMkLst>
        </pc:spChg>
        <pc:spChg chg="add">
          <ac:chgData name="JULIO CAMPAGNOLO" userId="750bd15f-13b8-43ab-8959-28969de871ce" providerId="ADAL" clId="{97F3CF32-F7AE-4F58-A120-54578AF945C5}" dt="2020-06-18T16:39:06.955" v="2421" actId="26606"/>
          <ac:spMkLst>
            <pc:docMk/>
            <pc:sldMk cId="3845320968" sldId="280"/>
            <ac:spMk id="71" creationId="{9F4444CE-BC8D-4D61-B303-4C05614E62AB}"/>
          </ac:spMkLst>
        </pc:spChg>
        <pc:spChg chg="add">
          <ac:chgData name="JULIO CAMPAGNOLO" userId="750bd15f-13b8-43ab-8959-28969de871ce" providerId="ADAL" clId="{97F3CF32-F7AE-4F58-A120-54578AF945C5}" dt="2020-06-18T16:39:06.955" v="2421" actId="26606"/>
          <ac:spMkLst>
            <pc:docMk/>
            <pc:sldMk cId="3845320968" sldId="280"/>
            <ac:spMk id="73" creationId="{62423CA5-E2E1-4789-B759-9906C1C94063}"/>
          </ac:spMkLst>
        </pc:spChg>
        <pc:spChg chg="add">
          <ac:chgData name="JULIO CAMPAGNOLO" userId="750bd15f-13b8-43ab-8959-28969de871ce" providerId="ADAL" clId="{97F3CF32-F7AE-4F58-A120-54578AF945C5}" dt="2020-06-18T16:39:06.955" v="2421" actId="26606"/>
          <ac:spMkLst>
            <pc:docMk/>
            <pc:sldMk cId="3845320968" sldId="280"/>
            <ac:spMk id="75" creationId="{73772B81-181F-48B7-8826-4D9686D15DF5}"/>
          </ac:spMkLst>
        </pc:spChg>
        <pc:spChg chg="add">
          <ac:chgData name="JULIO CAMPAGNOLO" userId="750bd15f-13b8-43ab-8959-28969de871ce" providerId="ADAL" clId="{97F3CF32-F7AE-4F58-A120-54578AF945C5}" dt="2020-06-18T16:39:06.955" v="2421" actId="26606"/>
          <ac:spMkLst>
            <pc:docMk/>
            <pc:sldMk cId="3845320968" sldId="280"/>
            <ac:spMk id="77" creationId="{B2205F6E-03C6-4E92-877C-E2482F6599AA}"/>
          </ac:spMkLst>
        </pc:spChg>
        <pc:picChg chg="add mod">
          <ac:chgData name="JULIO CAMPAGNOLO" userId="750bd15f-13b8-43ab-8959-28969de871ce" providerId="ADAL" clId="{97F3CF32-F7AE-4F58-A120-54578AF945C5}" dt="2020-06-18T16:50:41.140" v="2699" actId="14100"/>
          <ac:picMkLst>
            <pc:docMk/>
            <pc:sldMk cId="3845320968" sldId="280"/>
            <ac:picMk id="4098" creationId="{B69C34F3-55B7-4D92-A039-D03EF014E9D0}"/>
          </ac:picMkLst>
        </pc:picChg>
        <pc:picChg chg="add mod">
          <ac:chgData name="JULIO CAMPAGNOLO" userId="750bd15f-13b8-43ab-8959-28969de871ce" providerId="ADAL" clId="{97F3CF32-F7AE-4F58-A120-54578AF945C5}" dt="2020-06-18T16:51:09.718" v="2705" actId="1076"/>
          <ac:picMkLst>
            <pc:docMk/>
            <pc:sldMk cId="3845320968" sldId="280"/>
            <ac:picMk id="4100" creationId="{968F7ACE-8498-4C9C-8A74-6C49E8CD2255}"/>
          </ac:picMkLst>
        </pc:picChg>
        <pc:cxnChg chg="add mod">
          <ac:chgData name="JULIO CAMPAGNOLO" userId="750bd15f-13b8-43ab-8959-28969de871ce" providerId="ADAL" clId="{97F3CF32-F7AE-4F58-A120-54578AF945C5}" dt="2020-06-18T16:50:41.140" v="2699" actId="14100"/>
          <ac:cxnSpMkLst>
            <pc:docMk/>
            <pc:sldMk cId="3845320968" sldId="280"/>
            <ac:cxnSpMk id="7" creationId="{132B1F82-A0EC-419C-8143-B08ABE1EC81E}"/>
          </ac:cxnSpMkLst>
        </pc:cxnChg>
        <pc:cxnChg chg="add mod">
          <ac:chgData name="JULIO CAMPAGNOLO" userId="750bd15f-13b8-43ab-8959-28969de871ce" providerId="ADAL" clId="{97F3CF32-F7AE-4F58-A120-54578AF945C5}" dt="2020-06-18T16:50:41.140" v="2699" actId="14100"/>
          <ac:cxnSpMkLst>
            <pc:docMk/>
            <pc:sldMk cId="3845320968" sldId="280"/>
            <ac:cxnSpMk id="9" creationId="{D89DA587-889F-4DE8-8F4A-8836C5D3B50D}"/>
          </ac:cxnSpMkLst>
        </pc:cxnChg>
      </pc:sldChg>
      <pc:sldChg chg="addSp delSp modSp add">
        <pc:chgData name="JULIO CAMPAGNOLO" userId="750bd15f-13b8-43ab-8959-28969de871ce" providerId="ADAL" clId="{97F3CF32-F7AE-4F58-A120-54578AF945C5}" dt="2020-06-18T17:31:37.387" v="5420" actId="113"/>
        <pc:sldMkLst>
          <pc:docMk/>
          <pc:sldMk cId="856057312" sldId="281"/>
        </pc:sldMkLst>
        <pc:spChg chg="mod">
          <ac:chgData name="JULIO CAMPAGNOLO" userId="750bd15f-13b8-43ab-8959-28969de871ce" providerId="ADAL" clId="{97F3CF32-F7AE-4F58-A120-54578AF945C5}" dt="2020-06-18T17:31:07.455" v="5366" actId="1038"/>
          <ac:spMkLst>
            <pc:docMk/>
            <pc:sldMk cId="856057312" sldId="281"/>
            <ac:spMk id="2" creationId="{9F1208A7-7D75-4221-868A-9FE39784E528}"/>
          </ac:spMkLst>
        </pc:spChg>
        <pc:spChg chg="del mod">
          <ac:chgData name="JULIO CAMPAGNOLO" userId="750bd15f-13b8-43ab-8959-28969de871ce" providerId="ADAL" clId="{97F3CF32-F7AE-4F58-A120-54578AF945C5}" dt="2020-06-18T16:45:43.362" v="2673" actId="478"/>
          <ac:spMkLst>
            <pc:docMk/>
            <pc:sldMk cId="856057312" sldId="281"/>
            <ac:spMk id="3" creationId="{2E2ADD31-F149-4252-84EB-5C7DEA06A47D}"/>
          </ac:spMkLst>
        </pc:spChg>
        <pc:spChg chg="add del mod">
          <ac:chgData name="JULIO CAMPAGNOLO" userId="750bd15f-13b8-43ab-8959-28969de871ce" providerId="ADAL" clId="{97F3CF32-F7AE-4F58-A120-54578AF945C5}" dt="2020-06-18T16:45:58.920" v="2674" actId="478"/>
          <ac:spMkLst>
            <pc:docMk/>
            <pc:sldMk cId="856057312" sldId="281"/>
            <ac:spMk id="5" creationId="{BEE7CCDE-3513-480C-A727-80E96F7E4016}"/>
          </ac:spMkLst>
        </pc:spChg>
        <pc:spChg chg="add mod">
          <ac:chgData name="JULIO CAMPAGNOLO" userId="750bd15f-13b8-43ab-8959-28969de871ce" providerId="ADAL" clId="{97F3CF32-F7AE-4F58-A120-54578AF945C5}" dt="2020-06-18T17:31:24.029" v="5417" actId="1035"/>
          <ac:spMkLst>
            <pc:docMk/>
            <pc:sldMk cId="856057312" sldId="281"/>
            <ac:spMk id="6" creationId="{57838B7A-3836-434A-A96C-5CC878F1CCE8}"/>
          </ac:spMkLst>
        </pc:spChg>
        <pc:spChg chg="add mod">
          <ac:chgData name="JULIO CAMPAGNOLO" userId="750bd15f-13b8-43ab-8959-28969de871ce" providerId="ADAL" clId="{97F3CF32-F7AE-4F58-A120-54578AF945C5}" dt="2020-06-18T17:31:24.029" v="5417" actId="1035"/>
          <ac:spMkLst>
            <pc:docMk/>
            <pc:sldMk cId="856057312" sldId="281"/>
            <ac:spMk id="7" creationId="{39FD46A0-A23D-4D26-B213-C59098699ACB}"/>
          </ac:spMkLst>
        </pc:spChg>
        <pc:spChg chg="add mod">
          <ac:chgData name="JULIO CAMPAGNOLO" userId="750bd15f-13b8-43ab-8959-28969de871ce" providerId="ADAL" clId="{97F3CF32-F7AE-4F58-A120-54578AF945C5}" dt="2020-06-18T17:31:24.029" v="5417" actId="1035"/>
          <ac:spMkLst>
            <pc:docMk/>
            <pc:sldMk cId="856057312" sldId="281"/>
            <ac:spMk id="8" creationId="{C17A0714-1335-4995-B9D2-474559E383C4}"/>
          </ac:spMkLst>
        </pc:spChg>
        <pc:spChg chg="add mod">
          <ac:chgData name="JULIO CAMPAGNOLO" userId="750bd15f-13b8-43ab-8959-28969de871ce" providerId="ADAL" clId="{97F3CF32-F7AE-4F58-A120-54578AF945C5}" dt="2020-06-18T17:31:37.387" v="5420" actId="113"/>
          <ac:spMkLst>
            <pc:docMk/>
            <pc:sldMk cId="856057312" sldId="281"/>
            <ac:spMk id="15" creationId="{FEA4B171-2F49-4B3E-8A35-A15773D7DEC0}"/>
          </ac:spMkLst>
        </pc:spChg>
        <pc:picChg chg="add mod">
          <ac:chgData name="JULIO CAMPAGNOLO" userId="750bd15f-13b8-43ab-8959-28969de871ce" providerId="ADAL" clId="{97F3CF32-F7AE-4F58-A120-54578AF945C5}" dt="2020-06-18T17:31:24.029" v="5417" actId="1035"/>
          <ac:picMkLst>
            <pc:docMk/>
            <pc:sldMk cId="856057312" sldId="281"/>
            <ac:picMk id="9" creationId="{B54D00C8-3D61-4FB0-8E8B-F8AA01C10C77}"/>
          </ac:picMkLst>
        </pc:picChg>
        <pc:picChg chg="add mod">
          <ac:chgData name="JULIO CAMPAGNOLO" userId="750bd15f-13b8-43ab-8959-28969de871ce" providerId="ADAL" clId="{97F3CF32-F7AE-4F58-A120-54578AF945C5}" dt="2020-06-18T17:31:24.029" v="5417" actId="1035"/>
          <ac:picMkLst>
            <pc:docMk/>
            <pc:sldMk cId="856057312" sldId="281"/>
            <ac:picMk id="10" creationId="{AAE28078-E1A4-432F-B310-05DE30A4A41B}"/>
          </ac:picMkLst>
        </pc:picChg>
        <pc:picChg chg="add mod">
          <ac:chgData name="JULIO CAMPAGNOLO" userId="750bd15f-13b8-43ab-8959-28969de871ce" providerId="ADAL" clId="{97F3CF32-F7AE-4F58-A120-54578AF945C5}" dt="2020-06-18T17:31:12.192" v="5393" actId="1035"/>
          <ac:picMkLst>
            <pc:docMk/>
            <pc:sldMk cId="856057312" sldId="281"/>
            <ac:picMk id="5122" creationId="{25F4D68D-8FC8-47C0-BAAA-36AD3DF00D68}"/>
          </ac:picMkLst>
        </pc:picChg>
        <pc:picChg chg="add del mod">
          <ac:chgData name="JULIO CAMPAGNOLO" userId="750bd15f-13b8-43ab-8959-28969de871ce" providerId="ADAL" clId="{97F3CF32-F7AE-4F58-A120-54578AF945C5}" dt="2020-06-18T16:46:57.857" v="2684"/>
          <ac:picMkLst>
            <pc:docMk/>
            <pc:sldMk cId="856057312" sldId="281"/>
            <ac:picMk id="5124" creationId="{F889313F-13F8-4A14-9070-37576EA72206}"/>
          </ac:picMkLst>
        </pc:picChg>
        <pc:picChg chg="add del mod">
          <ac:chgData name="JULIO CAMPAGNOLO" userId="750bd15f-13b8-43ab-8959-28969de871ce" providerId="ADAL" clId="{97F3CF32-F7AE-4F58-A120-54578AF945C5}" dt="2020-06-18T16:46:57.857" v="2684"/>
          <ac:picMkLst>
            <pc:docMk/>
            <pc:sldMk cId="856057312" sldId="281"/>
            <ac:picMk id="5126" creationId="{8BB94724-9679-4CB2-9C2A-48C1C1631C33}"/>
          </ac:picMkLst>
        </pc:picChg>
        <pc:picChg chg="add mod">
          <ac:chgData name="JULIO CAMPAGNOLO" userId="750bd15f-13b8-43ab-8959-28969de871ce" providerId="ADAL" clId="{97F3CF32-F7AE-4F58-A120-54578AF945C5}" dt="2020-06-18T17:31:24.029" v="5417" actId="1035"/>
          <ac:picMkLst>
            <pc:docMk/>
            <pc:sldMk cId="856057312" sldId="281"/>
            <ac:picMk id="5128" creationId="{A6D4D288-23CB-4062-8509-326C5EC20943}"/>
          </ac:picMkLst>
        </pc:picChg>
        <pc:cxnChg chg="add del mod">
          <ac:chgData name="JULIO CAMPAGNOLO" userId="750bd15f-13b8-43ab-8959-28969de871ce" providerId="ADAL" clId="{97F3CF32-F7AE-4F58-A120-54578AF945C5}" dt="2020-06-18T16:56:09.424" v="2768" actId="478"/>
          <ac:cxnSpMkLst>
            <pc:docMk/>
            <pc:sldMk cId="856057312" sldId="281"/>
            <ac:cxnSpMk id="12" creationId="{1EA50ADD-25D2-47EF-A370-FA93C1A56AAC}"/>
          </ac:cxnSpMkLst>
        </pc:cxnChg>
      </pc:sldChg>
      <pc:sldChg chg="addSp modSp add">
        <pc:chgData name="JULIO CAMPAGNOLO" userId="750bd15f-13b8-43ab-8959-28969de871ce" providerId="ADAL" clId="{97F3CF32-F7AE-4F58-A120-54578AF945C5}" dt="2020-06-18T17:10:12.189" v="3799" actId="14100"/>
        <pc:sldMkLst>
          <pc:docMk/>
          <pc:sldMk cId="1079073628" sldId="282"/>
        </pc:sldMkLst>
        <pc:spChg chg="mod">
          <ac:chgData name="JULIO CAMPAGNOLO" userId="750bd15f-13b8-43ab-8959-28969de871ce" providerId="ADAL" clId="{97F3CF32-F7AE-4F58-A120-54578AF945C5}" dt="2020-06-18T17:00:57.922" v="3226" actId="14100"/>
          <ac:spMkLst>
            <pc:docMk/>
            <pc:sldMk cId="1079073628" sldId="282"/>
            <ac:spMk id="2" creationId="{31ABD616-15F5-4043-A475-D9A860EC4D57}"/>
          </ac:spMkLst>
        </pc:spChg>
        <pc:spChg chg="mod">
          <ac:chgData name="JULIO CAMPAGNOLO" userId="750bd15f-13b8-43ab-8959-28969de871ce" providerId="ADAL" clId="{97F3CF32-F7AE-4F58-A120-54578AF945C5}" dt="2020-06-18T17:04:01.046" v="3667" actId="20577"/>
          <ac:spMkLst>
            <pc:docMk/>
            <pc:sldMk cId="1079073628" sldId="282"/>
            <ac:spMk id="3" creationId="{F2E412DE-2CF7-41EF-9E2C-60E34B2F5412}"/>
          </ac:spMkLst>
        </pc:spChg>
        <pc:spChg chg="add mod">
          <ac:chgData name="JULIO CAMPAGNOLO" userId="750bd15f-13b8-43ab-8959-28969de871ce" providerId="ADAL" clId="{97F3CF32-F7AE-4F58-A120-54578AF945C5}" dt="2020-06-18T17:09:50.972" v="3784" actId="14100"/>
          <ac:spMkLst>
            <pc:docMk/>
            <pc:sldMk cId="1079073628" sldId="282"/>
            <ac:spMk id="4" creationId="{F506C049-861A-4B40-B614-A09C6515F6E0}"/>
          </ac:spMkLst>
        </pc:spChg>
        <pc:spChg chg="add mod">
          <ac:chgData name="JULIO CAMPAGNOLO" userId="750bd15f-13b8-43ab-8959-28969de871ce" providerId="ADAL" clId="{97F3CF32-F7AE-4F58-A120-54578AF945C5}" dt="2020-06-18T17:10:12.189" v="3799" actId="14100"/>
          <ac:spMkLst>
            <pc:docMk/>
            <pc:sldMk cId="1079073628" sldId="282"/>
            <ac:spMk id="6" creationId="{E61B01A5-14A6-428A-887D-A9EEAD477FF9}"/>
          </ac:spMkLst>
        </pc:spChg>
        <pc:picChg chg="add mod">
          <ac:chgData name="JULIO CAMPAGNOLO" userId="750bd15f-13b8-43ab-8959-28969de871ce" providerId="ADAL" clId="{97F3CF32-F7AE-4F58-A120-54578AF945C5}" dt="2020-06-18T17:09:30.488" v="3767" actId="14100"/>
          <ac:picMkLst>
            <pc:docMk/>
            <pc:sldMk cId="1079073628" sldId="282"/>
            <ac:picMk id="5" creationId="{E0794EF0-C363-429D-9B63-64199154C689}"/>
          </ac:picMkLst>
        </pc:picChg>
        <pc:picChg chg="add mod">
          <ac:chgData name="JULIO CAMPAGNOLO" userId="750bd15f-13b8-43ab-8959-28969de871ce" providerId="ADAL" clId="{97F3CF32-F7AE-4F58-A120-54578AF945C5}" dt="2020-06-18T17:09:35.436" v="3777" actId="1038"/>
          <ac:picMkLst>
            <pc:docMk/>
            <pc:sldMk cId="1079073628" sldId="282"/>
            <ac:picMk id="6146" creationId="{6707762E-8D02-48D9-87A6-623B61C0C298}"/>
          </ac:picMkLst>
        </pc:picChg>
        <pc:picChg chg="add mod">
          <ac:chgData name="JULIO CAMPAGNOLO" userId="750bd15f-13b8-43ab-8959-28969de871ce" providerId="ADAL" clId="{97F3CF32-F7AE-4F58-A120-54578AF945C5}" dt="2020-06-18T17:09:35.436" v="3777" actId="1038"/>
          <ac:picMkLst>
            <pc:docMk/>
            <pc:sldMk cId="1079073628" sldId="282"/>
            <ac:picMk id="6148" creationId="{96E43F74-7752-4200-B470-BF1841D7B46F}"/>
          </ac:picMkLst>
        </pc:picChg>
        <pc:picChg chg="add mod">
          <ac:chgData name="JULIO CAMPAGNOLO" userId="750bd15f-13b8-43ab-8959-28969de871ce" providerId="ADAL" clId="{97F3CF32-F7AE-4F58-A120-54578AF945C5}" dt="2020-06-18T17:07:27.094" v="3766" actId="14100"/>
          <ac:picMkLst>
            <pc:docMk/>
            <pc:sldMk cId="1079073628" sldId="282"/>
            <ac:picMk id="6150" creationId="{AF2201DA-87CD-4599-BBFA-9A1051BE5323}"/>
          </ac:picMkLst>
        </pc:picChg>
      </pc:sldChg>
      <pc:sldChg chg="addSp modSp add">
        <pc:chgData name="JULIO CAMPAGNOLO" userId="750bd15f-13b8-43ab-8959-28969de871ce" providerId="ADAL" clId="{97F3CF32-F7AE-4F58-A120-54578AF945C5}" dt="2020-06-18T17:19:11.017" v="4427" actId="1076"/>
        <pc:sldMkLst>
          <pc:docMk/>
          <pc:sldMk cId="3855123404" sldId="283"/>
        </pc:sldMkLst>
        <pc:spChg chg="mod">
          <ac:chgData name="JULIO CAMPAGNOLO" userId="750bd15f-13b8-43ab-8959-28969de871ce" providerId="ADAL" clId="{97F3CF32-F7AE-4F58-A120-54578AF945C5}" dt="2020-06-18T17:10:39.097" v="3826" actId="14100"/>
          <ac:spMkLst>
            <pc:docMk/>
            <pc:sldMk cId="3855123404" sldId="283"/>
            <ac:spMk id="2" creationId="{480C8041-50BA-415B-9530-6699A1F68B88}"/>
          </ac:spMkLst>
        </pc:spChg>
        <pc:spChg chg="mod">
          <ac:chgData name="JULIO CAMPAGNOLO" userId="750bd15f-13b8-43ab-8959-28969de871ce" providerId="ADAL" clId="{97F3CF32-F7AE-4F58-A120-54578AF945C5}" dt="2020-06-18T17:17:06.906" v="4423" actId="20577"/>
          <ac:spMkLst>
            <pc:docMk/>
            <pc:sldMk cId="3855123404" sldId="283"/>
            <ac:spMk id="3" creationId="{A9718894-EC6E-4E30-A02C-EC6AAB28ABD2}"/>
          </ac:spMkLst>
        </pc:spChg>
        <pc:picChg chg="add mod">
          <ac:chgData name="JULIO CAMPAGNOLO" userId="750bd15f-13b8-43ab-8959-28969de871ce" providerId="ADAL" clId="{97F3CF32-F7AE-4F58-A120-54578AF945C5}" dt="2020-06-18T17:19:11.017" v="4427" actId="1076"/>
          <ac:picMkLst>
            <pc:docMk/>
            <pc:sldMk cId="3855123404" sldId="283"/>
            <ac:picMk id="7170" creationId="{E8E07B72-04C9-4872-8E86-7380A3E4820E}"/>
          </ac:picMkLst>
        </pc:picChg>
      </pc:sldChg>
      <pc:sldChg chg="modSp add del">
        <pc:chgData name="JULIO CAMPAGNOLO" userId="750bd15f-13b8-43ab-8959-28969de871ce" providerId="ADAL" clId="{97F3CF32-F7AE-4F58-A120-54578AF945C5}" dt="2020-06-18T17:19:22.533" v="4428" actId="2696"/>
        <pc:sldMkLst>
          <pc:docMk/>
          <pc:sldMk cId="3305266686" sldId="284"/>
        </pc:sldMkLst>
        <pc:spChg chg="mod">
          <ac:chgData name="JULIO CAMPAGNOLO" userId="750bd15f-13b8-43ab-8959-28969de871ce" providerId="ADAL" clId="{97F3CF32-F7AE-4F58-A120-54578AF945C5}" dt="2020-06-18T17:15:51.182" v="4333" actId="20577"/>
          <ac:spMkLst>
            <pc:docMk/>
            <pc:sldMk cId="3305266686" sldId="284"/>
            <ac:spMk id="2" creationId="{66498AD4-8392-447D-953E-20ECAA59CFE8}"/>
          </ac:spMkLst>
        </pc:spChg>
      </pc:sldChg>
      <pc:sldChg chg="addSp delSp modSp add mod setBg">
        <pc:chgData name="JULIO CAMPAGNOLO" userId="750bd15f-13b8-43ab-8959-28969de871ce" providerId="ADAL" clId="{97F3CF32-F7AE-4F58-A120-54578AF945C5}" dt="2020-06-18T17:29:45.776" v="5169" actId="1076"/>
        <pc:sldMkLst>
          <pc:docMk/>
          <pc:sldMk cId="4163214042" sldId="284"/>
        </pc:sldMkLst>
        <pc:spChg chg="mod">
          <ac:chgData name="JULIO CAMPAGNOLO" userId="750bd15f-13b8-43ab-8959-28969de871ce" providerId="ADAL" clId="{97F3CF32-F7AE-4F58-A120-54578AF945C5}" dt="2020-06-18T17:25:08.439" v="5144" actId="1076"/>
          <ac:spMkLst>
            <pc:docMk/>
            <pc:sldMk cId="4163214042" sldId="284"/>
            <ac:spMk id="2" creationId="{D7C27974-945D-4927-82FD-10E53E1D076D}"/>
          </ac:spMkLst>
        </pc:spChg>
        <pc:spChg chg="mod">
          <ac:chgData name="JULIO CAMPAGNOLO" userId="750bd15f-13b8-43ab-8959-28969de871ce" providerId="ADAL" clId="{97F3CF32-F7AE-4F58-A120-54578AF945C5}" dt="2020-06-18T17:25:14.253" v="5147" actId="403"/>
          <ac:spMkLst>
            <pc:docMk/>
            <pc:sldMk cId="4163214042" sldId="284"/>
            <ac:spMk id="3" creationId="{ADC9DC81-D09A-4F1B-BF31-7219F7F18CE3}"/>
          </ac:spMkLst>
        </pc:spChg>
        <pc:spChg chg="add">
          <ac:chgData name="JULIO CAMPAGNOLO" userId="750bd15f-13b8-43ab-8959-28969de871ce" providerId="ADAL" clId="{97F3CF32-F7AE-4F58-A120-54578AF945C5}" dt="2020-06-18T17:24:41.475" v="5135" actId="26606"/>
          <ac:spMkLst>
            <pc:docMk/>
            <pc:sldMk cId="4163214042" sldId="284"/>
            <ac:spMk id="9" creationId="{9F4444CE-BC8D-4D61-B303-4C05614E62AB}"/>
          </ac:spMkLst>
        </pc:spChg>
        <pc:spChg chg="add">
          <ac:chgData name="JULIO CAMPAGNOLO" userId="750bd15f-13b8-43ab-8959-28969de871ce" providerId="ADAL" clId="{97F3CF32-F7AE-4F58-A120-54578AF945C5}" dt="2020-06-18T17:24:41.475" v="5135" actId="26606"/>
          <ac:spMkLst>
            <pc:docMk/>
            <pc:sldMk cId="4163214042" sldId="284"/>
            <ac:spMk id="11" creationId="{62423CA5-E2E1-4789-B759-9906C1C94063}"/>
          </ac:spMkLst>
        </pc:spChg>
        <pc:spChg chg="add">
          <ac:chgData name="JULIO CAMPAGNOLO" userId="750bd15f-13b8-43ab-8959-28969de871ce" providerId="ADAL" clId="{97F3CF32-F7AE-4F58-A120-54578AF945C5}" dt="2020-06-18T17:24:41.475" v="5135" actId="26606"/>
          <ac:spMkLst>
            <pc:docMk/>
            <pc:sldMk cId="4163214042" sldId="284"/>
            <ac:spMk id="13" creationId="{73772B81-181F-48B7-8826-4D9686D15DF5}"/>
          </ac:spMkLst>
        </pc:spChg>
        <pc:spChg chg="add">
          <ac:chgData name="JULIO CAMPAGNOLO" userId="750bd15f-13b8-43ab-8959-28969de871ce" providerId="ADAL" clId="{97F3CF32-F7AE-4F58-A120-54578AF945C5}" dt="2020-06-18T17:24:41.475" v="5135" actId="26606"/>
          <ac:spMkLst>
            <pc:docMk/>
            <pc:sldMk cId="4163214042" sldId="284"/>
            <ac:spMk id="15" creationId="{B2205F6E-03C6-4E92-877C-E2482F6599AA}"/>
          </ac:spMkLst>
        </pc:spChg>
        <pc:picChg chg="add mod">
          <ac:chgData name="JULIO CAMPAGNOLO" userId="750bd15f-13b8-43ab-8959-28969de871ce" providerId="ADAL" clId="{97F3CF32-F7AE-4F58-A120-54578AF945C5}" dt="2020-06-18T17:25:29.111" v="5148" actId="1076"/>
          <ac:picMkLst>
            <pc:docMk/>
            <pc:sldMk cId="4163214042" sldId="284"/>
            <ac:picMk id="4" creationId="{DAE0F6D0-57FC-49BD-92F1-6E4A666CDCF4}"/>
          </ac:picMkLst>
        </pc:picChg>
        <pc:picChg chg="add del mod">
          <ac:chgData name="JULIO CAMPAGNOLO" userId="750bd15f-13b8-43ab-8959-28969de871ce" providerId="ADAL" clId="{97F3CF32-F7AE-4F58-A120-54578AF945C5}" dt="2020-06-18T17:27:03.840" v="5153" actId="478"/>
          <ac:picMkLst>
            <pc:docMk/>
            <pc:sldMk cId="4163214042" sldId="284"/>
            <ac:picMk id="8194" creationId="{2F4CCDD3-B72F-484D-8729-E1245A89F724}"/>
          </ac:picMkLst>
        </pc:picChg>
        <pc:picChg chg="add del mod">
          <ac:chgData name="JULIO CAMPAGNOLO" userId="750bd15f-13b8-43ab-8959-28969de871ce" providerId="ADAL" clId="{97F3CF32-F7AE-4F58-A120-54578AF945C5}" dt="2020-06-18T17:28:37.329" v="5161" actId="478"/>
          <ac:picMkLst>
            <pc:docMk/>
            <pc:sldMk cId="4163214042" sldId="284"/>
            <ac:picMk id="8196" creationId="{943C8D8B-DDE0-41D0-8658-A6CF9830265F}"/>
          </ac:picMkLst>
        </pc:picChg>
        <pc:picChg chg="add del mod">
          <ac:chgData name="JULIO CAMPAGNOLO" userId="750bd15f-13b8-43ab-8959-28969de871ce" providerId="ADAL" clId="{97F3CF32-F7AE-4F58-A120-54578AF945C5}" dt="2020-06-18T17:29:09.541" v="5165" actId="478"/>
          <ac:picMkLst>
            <pc:docMk/>
            <pc:sldMk cId="4163214042" sldId="284"/>
            <ac:picMk id="8198" creationId="{52B23FB5-17C9-44CE-906E-43E56B13D4C1}"/>
          </ac:picMkLst>
        </pc:picChg>
        <pc:picChg chg="add mod">
          <ac:chgData name="JULIO CAMPAGNOLO" userId="750bd15f-13b8-43ab-8959-28969de871ce" providerId="ADAL" clId="{97F3CF32-F7AE-4F58-A120-54578AF945C5}" dt="2020-06-18T17:29:45.776" v="5169" actId="1076"/>
          <ac:picMkLst>
            <pc:docMk/>
            <pc:sldMk cId="4163214042" sldId="284"/>
            <ac:picMk id="8200" creationId="{61447841-4D37-475F-8DCF-7B094ABEB869}"/>
          </ac:picMkLst>
        </pc:picChg>
      </pc:sldChg>
      <pc:sldChg chg="addSp delSp modSp add mod setBg">
        <pc:chgData name="JULIO CAMPAGNOLO" userId="750bd15f-13b8-43ab-8959-28969de871ce" providerId="ADAL" clId="{97F3CF32-F7AE-4F58-A120-54578AF945C5}" dt="2020-06-18T18:58:48.329" v="11076" actId="26606"/>
        <pc:sldMkLst>
          <pc:docMk/>
          <pc:sldMk cId="2488670252" sldId="285"/>
        </pc:sldMkLst>
        <pc:spChg chg="del">
          <ac:chgData name="JULIO CAMPAGNOLO" userId="750bd15f-13b8-43ab-8959-28969de871ce" providerId="ADAL" clId="{97F3CF32-F7AE-4F58-A120-54578AF945C5}" dt="2020-06-18T17:33:36.324" v="5443"/>
          <ac:spMkLst>
            <pc:docMk/>
            <pc:sldMk cId="2488670252" sldId="285"/>
            <ac:spMk id="2" creationId="{2574E071-05D4-43E9-AD9A-EDB2AA8AE426}"/>
          </ac:spMkLst>
        </pc:spChg>
        <pc:spChg chg="del">
          <ac:chgData name="JULIO CAMPAGNOLO" userId="750bd15f-13b8-43ab-8959-28969de871ce" providerId="ADAL" clId="{97F3CF32-F7AE-4F58-A120-54578AF945C5}" dt="2020-06-18T17:33:36.324" v="5443"/>
          <ac:spMkLst>
            <pc:docMk/>
            <pc:sldMk cId="2488670252" sldId="285"/>
            <ac:spMk id="3" creationId="{CE6D3E7E-40C8-4DAB-8074-E97ED8937C79}"/>
          </ac:spMkLst>
        </pc:spChg>
        <pc:spChg chg="add del mod">
          <ac:chgData name="JULIO CAMPAGNOLO" userId="750bd15f-13b8-43ab-8959-28969de871ce" providerId="ADAL" clId="{97F3CF32-F7AE-4F58-A120-54578AF945C5}" dt="2020-06-18T17:33:40.278" v="5444"/>
          <ac:spMkLst>
            <pc:docMk/>
            <pc:sldMk cId="2488670252" sldId="285"/>
            <ac:spMk id="4" creationId="{FCC94DF7-7722-447C-9DB0-02C13C7120E7}"/>
          </ac:spMkLst>
        </pc:spChg>
        <pc:spChg chg="add del mod">
          <ac:chgData name="JULIO CAMPAGNOLO" userId="750bd15f-13b8-43ab-8959-28969de871ce" providerId="ADAL" clId="{97F3CF32-F7AE-4F58-A120-54578AF945C5}" dt="2020-06-18T17:33:40.278" v="5444"/>
          <ac:spMkLst>
            <pc:docMk/>
            <pc:sldMk cId="2488670252" sldId="285"/>
            <ac:spMk id="5" creationId="{6EB05418-11B4-4CEB-A614-902C858431C0}"/>
          </ac:spMkLst>
        </pc:spChg>
        <pc:spChg chg="add mod">
          <ac:chgData name="JULIO CAMPAGNOLO" userId="750bd15f-13b8-43ab-8959-28969de871ce" providerId="ADAL" clId="{97F3CF32-F7AE-4F58-A120-54578AF945C5}" dt="2020-06-18T18:58:48.329" v="11076" actId="26606"/>
          <ac:spMkLst>
            <pc:docMk/>
            <pc:sldMk cId="2488670252" sldId="285"/>
            <ac:spMk id="6" creationId="{BC5F7ADE-5824-48FC-8DEA-25A07289A6D2}"/>
          </ac:spMkLst>
        </pc:spChg>
        <pc:spChg chg="add del mod">
          <ac:chgData name="JULIO CAMPAGNOLO" userId="750bd15f-13b8-43ab-8959-28969de871ce" providerId="ADAL" clId="{97F3CF32-F7AE-4F58-A120-54578AF945C5}" dt="2020-06-18T18:58:48.329" v="11076" actId="26606"/>
          <ac:spMkLst>
            <pc:docMk/>
            <pc:sldMk cId="2488670252" sldId="285"/>
            <ac:spMk id="7" creationId="{5163F567-0311-449E-8B34-44001B39AE16}"/>
          </ac:spMkLst>
        </pc:spChg>
        <pc:spChg chg="add del">
          <ac:chgData name="JULIO CAMPAGNOLO" userId="750bd15f-13b8-43ab-8959-28969de871ce" providerId="ADAL" clId="{97F3CF32-F7AE-4F58-A120-54578AF945C5}" dt="2020-06-18T18:58:48.320" v="11075" actId="26606"/>
          <ac:spMkLst>
            <pc:docMk/>
            <pc:sldMk cId="2488670252" sldId="285"/>
            <ac:spMk id="85" creationId="{0FF9F10B-8764-4B6C-9EBC-4FBE9AC1AC7C}"/>
          </ac:spMkLst>
        </pc:spChg>
        <pc:spChg chg="add del">
          <ac:chgData name="JULIO CAMPAGNOLO" userId="750bd15f-13b8-43ab-8959-28969de871ce" providerId="ADAL" clId="{97F3CF32-F7AE-4F58-A120-54578AF945C5}" dt="2020-06-18T18:58:48.320" v="11075" actId="26606"/>
          <ac:spMkLst>
            <pc:docMk/>
            <pc:sldMk cId="2488670252" sldId="285"/>
            <ac:spMk id="87" creationId="{4DC5F81A-AB66-427C-B973-546BE1B7EDD0}"/>
          </ac:spMkLst>
        </pc:spChg>
        <pc:spChg chg="add del">
          <ac:chgData name="JULIO CAMPAGNOLO" userId="750bd15f-13b8-43ab-8959-28969de871ce" providerId="ADAL" clId="{97F3CF32-F7AE-4F58-A120-54578AF945C5}" dt="2020-06-18T18:58:48.320" v="11075" actId="26606"/>
          <ac:spMkLst>
            <pc:docMk/>
            <pc:sldMk cId="2488670252" sldId="285"/>
            <ac:spMk id="93" creationId="{BE11B7D3-FC4D-4157-827F-D418D4AF3C3B}"/>
          </ac:spMkLst>
        </pc:spChg>
        <pc:spChg chg="add del">
          <ac:chgData name="JULIO CAMPAGNOLO" userId="750bd15f-13b8-43ab-8959-28969de871ce" providerId="ADAL" clId="{97F3CF32-F7AE-4F58-A120-54578AF945C5}" dt="2020-06-18T18:58:48.320" v="11075" actId="26606"/>
          <ac:spMkLst>
            <pc:docMk/>
            <pc:sldMk cId="2488670252" sldId="285"/>
            <ac:spMk id="95" creationId="{F9CA2FB3-69C5-4A17-880A-34C260DF3C4F}"/>
          </ac:spMkLst>
        </pc:spChg>
        <pc:spChg chg="add del">
          <ac:chgData name="JULIO CAMPAGNOLO" userId="750bd15f-13b8-43ab-8959-28969de871ce" providerId="ADAL" clId="{97F3CF32-F7AE-4F58-A120-54578AF945C5}" dt="2020-06-18T18:58:48.320" v="11075" actId="26606"/>
          <ac:spMkLst>
            <pc:docMk/>
            <pc:sldMk cId="2488670252" sldId="285"/>
            <ac:spMk id="97" creationId="{A3B42260-CA72-429A-AEFF-A2778C7BC6F5}"/>
          </ac:spMkLst>
        </pc:spChg>
        <pc:spChg chg="add del">
          <ac:chgData name="JULIO CAMPAGNOLO" userId="750bd15f-13b8-43ab-8959-28969de871ce" providerId="ADAL" clId="{97F3CF32-F7AE-4F58-A120-54578AF945C5}" dt="2020-06-18T18:58:48.320" v="11075" actId="26606"/>
          <ac:spMkLst>
            <pc:docMk/>
            <pc:sldMk cId="2488670252" sldId="285"/>
            <ac:spMk id="99" creationId="{C29C3C96-CB51-440C-B12F-E880D7386269}"/>
          </ac:spMkLst>
        </pc:spChg>
        <pc:spChg chg="add del">
          <ac:chgData name="JULIO CAMPAGNOLO" userId="750bd15f-13b8-43ab-8959-28969de871ce" providerId="ADAL" clId="{97F3CF32-F7AE-4F58-A120-54578AF945C5}" dt="2020-06-18T18:58:48.320" v="11075" actId="26606"/>
          <ac:spMkLst>
            <pc:docMk/>
            <pc:sldMk cId="2488670252" sldId="285"/>
            <ac:spMk id="101" creationId="{17070EE5-FA55-4C41-AD18-785E5F02344C}"/>
          </ac:spMkLst>
        </pc:spChg>
        <pc:spChg chg="add del">
          <ac:chgData name="JULIO CAMPAGNOLO" userId="750bd15f-13b8-43ab-8959-28969de871ce" providerId="ADAL" clId="{97F3CF32-F7AE-4F58-A120-54578AF945C5}" dt="2020-06-18T18:58:48.320" v="11075" actId="26606"/>
          <ac:spMkLst>
            <pc:docMk/>
            <pc:sldMk cId="2488670252" sldId="285"/>
            <ac:spMk id="103" creationId="{726DD974-2DC0-457D-B797-BFB5EB6F4303}"/>
          </ac:spMkLst>
        </pc:spChg>
        <pc:spChg chg="add del">
          <ac:chgData name="JULIO CAMPAGNOLO" userId="750bd15f-13b8-43ab-8959-28969de871ce" providerId="ADAL" clId="{97F3CF32-F7AE-4F58-A120-54578AF945C5}" dt="2020-06-18T18:58:48.320" v="11075" actId="26606"/>
          <ac:spMkLst>
            <pc:docMk/>
            <pc:sldMk cId="2488670252" sldId="285"/>
            <ac:spMk id="105" creationId="{EF9AFB1C-D978-4634-9E2D-78B7F70F524A}"/>
          </ac:spMkLst>
        </pc:spChg>
        <pc:grpChg chg="add del">
          <ac:chgData name="JULIO CAMPAGNOLO" userId="750bd15f-13b8-43ab-8959-28969de871ce" providerId="ADAL" clId="{97F3CF32-F7AE-4F58-A120-54578AF945C5}" dt="2020-06-18T18:58:46.071" v="11073" actId="26606"/>
          <ac:grpSpMkLst>
            <pc:docMk/>
            <pc:sldMk cId="2488670252" sldId="285"/>
            <ac:grpSpMk id="73" creationId="{A5AFB369-4673-4727-A7CD-D86AFE0AE069}"/>
          </ac:grpSpMkLst>
        </pc:grpChg>
        <pc:grpChg chg="add del">
          <ac:chgData name="JULIO CAMPAGNOLO" userId="750bd15f-13b8-43ab-8959-28969de871ce" providerId="ADAL" clId="{97F3CF32-F7AE-4F58-A120-54578AF945C5}" dt="2020-06-18T18:58:48.320" v="11075" actId="26606"/>
          <ac:grpSpMkLst>
            <pc:docMk/>
            <pc:sldMk cId="2488670252" sldId="285"/>
            <ac:grpSpMk id="19462" creationId="{A5AFB369-4673-4727-A7CD-D86AFE0AE069}"/>
          </ac:grpSpMkLst>
        </pc:grpChg>
        <pc:grpChg chg="add">
          <ac:chgData name="JULIO CAMPAGNOLO" userId="750bd15f-13b8-43ab-8959-28969de871ce" providerId="ADAL" clId="{97F3CF32-F7AE-4F58-A120-54578AF945C5}" dt="2020-06-18T18:58:48.329" v="11076" actId="26606"/>
          <ac:grpSpMkLst>
            <pc:docMk/>
            <pc:sldMk cId="2488670252" sldId="285"/>
            <ac:grpSpMk id="19464" creationId="{A5AFB369-4673-4727-A7CD-D86AFE0AE069}"/>
          </ac:grpSpMkLst>
        </pc:grpChg>
        <pc:picChg chg="add del">
          <ac:chgData name="JULIO CAMPAGNOLO" userId="750bd15f-13b8-43ab-8959-28969de871ce" providerId="ADAL" clId="{97F3CF32-F7AE-4F58-A120-54578AF945C5}" dt="2020-06-18T18:58:11.750" v="11033"/>
          <ac:picMkLst>
            <pc:docMk/>
            <pc:sldMk cId="2488670252" sldId="285"/>
            <ac:picMk id="19458" creationId="{5C84383D-1F1A-488B-936B-19DE14AF716F}"/>
          </ac:picMkLst>
        </pc:picChg>
        <pc:picChg chg="add mod ord">
          <ac:chgData name="JULIO CAMPAGNOLO" userId="750bd15f-13b8-43ab-8959-28969de871ce" providerId="ADAL" clId="{97F3CF32-F7AE-4F58-A120-54578AF945C5}" dt="2020-06-18T18:58:48.329" v="11076" actId="26606"/>
          <ac:picMkLst>
            <pc:docMk/>
            <pc:sldMk cId="2488670252" sldId="285"/>
            <ac:picMk id="19460" creationId="{13D2C281-B2B4-47B1-906F-6C12A0E65DEC}"/>
          </ac:picMkLst>
        </pc:picChg>
        <pc:cxnChg chg="add del">
          <ac:chgData name="JULIO CAMPAGNOLO" userId="750bd15f-13b8-43ab-8959-28969de871ce" providerId="ADAL" clId="{97F3CF32-F7AE-4F58-A120-54578AF945C5}" dt="2020-06-18T18:58:48.320" v="11075" actId="26606"/>
          <ac:cxnSpMkLst>
            <pc:docMk/>
            <pc:sldMk cId="2488670252" sldId="285"/>
            <ac:cxnSpMk id="89" creationId="{2146C810-9BC7-4BEB-A44C-B70C5B3DC9D2}"/>
          </ac:cxnSpMkLst>
        </pc:cxnChg>
        <pc:cxnChg chg="add del">
          <ac:chgData name="JULIO CAMPAGNOLO" userId="750bd15f-13b8-43ab-8959-28969de871ce" providerId="ADAL" clId="{97F3CF32-F7AE-4F58-A120-54578AF945C5}" dt="2020-06-18T18:58:48.320" v="11075" actId="26606"/>
          <ac:cxnSpMkLst>
            <pc:docMk/>
            <pc:sldMk cId="2488670252" sldId="285"/>
            <ac:cxnSpMk id="91" creationId="{F5ADF6C1-FC3E-4CEF-ACAA-1E533A927942}"/>
          </ac:cxnSpMkLst>
        </pc:cxnChg>
      </pc:sldChg>
      <pc:sldChg chg="addSp delSp modSp add mod setBg">
        <pc:chgData name="JULIO CAMPAGNOLO" userId="750bd15f-13b8-43ab-8959-28969de871ce" providerId="ADAL" clId="{97F3CF32-F7AE-4F58-A120-54578AF945C5}" dt="2020-06-18T18:58:58.486" v="11077" actId="26606"/>
        <pc:sldMkLst>
          <pc:docMk/>
          <pc:sldMk cId="700273042" sldId="286"/>
        </pc:sldMkLst>
        <pc:spChg chg="mod">
          <ac:chgData name="JULIO CAMPAGNOLO" userId="750bd15f-13b8-43ab-8959-28969de871ce" providerId="ADAL" clId="{97F3CF32-F7AE-4F58-A120-54578AF945C5}" dt="2020-06-18T18:58:58.486" v="11077" actId="26606"/>
          <ac:spMkLst>
            <pc:docMk/>
            <pc:sldMk cId="700273042" sldId="286"/>
            <ac:spMk id="2" creationId="{6F1281CB-887C-482E-B0D8-668EF5CE19BB}"/>
          </ac:spMkLst>
        </pc:spChg>
        <pc:spChg chg="mod">
          <ac:chgData name="JULIO CAMPAGNOLO" userId="750bd15f-13b8-43ab-8959-28969de871ce" providerId="ADAL" clId="{97F3CF32-F7AE-4F58-A120-54578AF945C5}" dt="2020-06-18T18:58:58.486" v="11077" actId="26606"/>
          <ac:spMkLst>
            <pc:docMk/>
            <pc:sldMk cId="700273042" sldId="286"/>
            <ac:spMk id="3" creationId="{C23D28B3-829A-481D-A12C-A79AA864BBBA}"/>
          </ac:spMkLst>
        </pc:spChg>
        <pc:spChg chg="add del">
          <ac:chgData name="JULIO CAMPAGNOLO" userId="750bd15f-13b8-43ab-8959-28969de871ce" providerId="ADAL" clId="{97F3CF32-F7AE-4F58-A120-54578AF945C5}" dt="2020-06-18T18:54:20.583" v="11027" actId="26606"/>
          <ac:spMkLst>
            <pc:docMk/>
            <pc:sldMk cId="700273042" sldId="286"/>
            <ac:spMk id="21" creationId="{948AE52C-AD58-4D7E-BBEC-741EA69A9079}"/>
          </ac:spMkLst>
        </pc:spChg>
        <pc:spChg chg="add del">
          <ac:chgData name="JULIO CAMPAGNOLO" userId="750bd15f-13b8-43ab-8959-28969de871ce" providerId="ADAL" clId="{97F3CF32-F7AE-4F58-A120-54578AF945C5}" dt="2020-06-18T18:54:20.583" v="11027" actId="26606"/>
          <ac:spMkLst>
            <pc:docMk/>
            <pc:sldMk cId="700273042" sldId="286"/>
            <ac:spMk id="23" creationId="{EB3158C7-B011-4D27-BC9D-27EA5BE02D03}"/>
          </ac:spMkLst>
        </pc:spChg>
        <pc:spChg chg="add del">
          <ac:chgData name="JULIO CAMPAGNOLO" userId="750bd15f-13b8-43ab-8959-28969de871ce" providerId="ADAL" clId="{97F3CF32-F7AE-4F58-A120-54578AF945C5}" dt="2020-06-18T18:54:20.583" v="11027" actId="26606"/>
          <ac:spMkLst>
            <pc:docMk/>
            <pc:sldMk cId="700273042" sldId="286"/>
            <ac:spMk id="29" creationId="{40EA1C2A-B332-4211-8479-EA99BC303EF5}"/>
          </ac:spMkLst>
        </pc:spChg>
        <pc:spChg chg="add del">
          <ac:chgData name="JULIO CAMPAGNOLO" userId="750bd15f-13b8-43ab-8959-28969de871ce" providerId="ADAL" clId="{97F3CF32-F7AE-4F58-A120-54578AF945C5}" dt="2020-06-18T18:54:20.583" v="11027" actId="26606"/>
          <ac:spMkLst>
            <pc:docMk/>
            <pc:sldMk cId="700273042" sldId="286"/>
            <ac:spMk id="31" creationId="{24A97CC0-C913-4A9C-B6E8-755C7D15EAC8}"/>
          </ac:spMkLst>
        </pc:spChg>
        <pc:spChg chg="add del">
          <ac:chgData name="JULIO CAMPAGNOLO" userId="750bd15f-13b8-43ab-8959-28969de871ce" providerId="ADAL" clId="{97F3CF32-F7AE-4F58-A120-54578AF945C5}" dt="2020-06-18T18:54:20.583" v="11027" actId="26606"/>
          <ac:spMkLst>
            <pc:docMk/>
            <pc:sldMk cId="700273042" sldId="286"/>
            <ac:spMk id="33" creationId="{9DFA36DF-98BD-46D3-A75B-97154DB48262}"/>
          </ac:spMkLst>
        </pc:spChg>
        <pc:spChg chg="add del">
          <ac:chgData name="JULIO CAMPAGNOLO" userId="750bd15f-13b8-43ab-8959-28969de871ce" providerId="ADAL" clId="{97F3CF32-F7AE-4F58-A120-54578AF945C5}" dt="2020-06-18T18:54:20.583" v="11027" actId="26606"/>
          <ac:spMkLst>
            <pc:docMk/>
            <pc:sldMk cId="700273042" sldId="286"/>
            <ac:spMk id="35" creationId="{D1D22F90-51DE-40F7-96EE-8E9894DF0E7E}"/>
          </ac:spMkLst>
        </pc:spChg>
        <pc:spChg chg="add del">
          <ac:chgData name="JULIO CAMPAGNOLO" userId="750bd15f-13b8-43ab-8959-28969de871ce" providerId="ADAL" clId="{97F3CF32-F7AE-4F58-A120-54578AF945C5}" dt="2020-06-18T18:54:20.583" v="11027" actId="26606"/>
          <ac:spMkLst>
            <pc:docMk/>
            <pc:sldMk cId="700273042" sldId="286"/>
            <ac:spMk id="37" creationId="{F45D120E-4F36-4767-98FA-949993B8E1AC}"/>
          </ac:spMkLst>
        </pc:spChg>
        <pc:spChg chg="add del">
          <ac:chgData name="JULIO CAMPAGNOLO" userId="750bd15f-13b8-43ab-8959-28969de871ce" providerId="ADAL" clId="{97F3CF32-F7AE-4F58-A120-54578AF945C5}" dt="2020-06-18T18:54:20.583" v="11027" actId="26606"/>
          <ac:spMkLst>
            <pc:docMk/>
            <pc:sldMk cId="700273042" sldId="286"/>
            <ac:spMk id="39" creationId="{B541A2F0-1EDC-4D03-94AC-35BC742CEAC9}"/>
          </ac:spMkLst>
        </pc:spChg>
        <pc:spChg chg="add del">
          <ac:chgData name="JULIO CAMPAGNOLO" userId="750bd15f-13b8-43ab-8959-28969de871ce" providerId="ADAL" clId="{97F3CF32-F7AE-4F58-A120-54578AF945C5}" dt="2020-06-18T18:54:20.583" v="11027" actId="26606"/>
          <ac:spMkLst>
            <pc:docMk/>
            <pc:sldMk cId="700273042" sldId="286"/>
            <ac:spMk id="41" creationId="{08CE2AE4-51CC-4060-8818-423BB07BF3D4}"/>
          </ac:spMkLst>
        </pc:spChg>
        <pc:spChg chg="add del">
          <ac:chgData name="JULIO CAMPAGNOLO" userId="750bd15f-13b8-43ab-8959-28969de871ce" providerId="ADAL" clId="{97F3CF32-F7AE-4F58-A120-54578AF945C5}" dt="2020-06-18T18:58:58.486" v="11077" actId="26606"/>
          <ac:spMkLst>
            <pc:docMk/>
            <pc:sldMk cId="700273042" sldId="286"/>
            <ac:spMk id="58" creationId="{0FF9F10B-8764-4B6C-9EBC-4FBE9AC1AC7C}"/>
          </ac:spMkLst>
        </pc:spChg>
        <pc:spChg chg="add del">
          <ac:chgData name="JULIO CAMPAGNOLO" userId="750bd15f-13b8-43ab-8959-28969de871ce" providerId="ADAL" clId="{97F3CF32-F7AE-4F58-A120-54578AF945C5}" dt="2020-06-18T18:58:58.486" v="11077" actId="26606"/>
          <ac:spMkLst>
            <pc:docMk/>
            <pc:sldMk cId="700273042" sldId="286"/>
            <ac:spMk id="60" creationId="{4DC5F81A-AB66-427C-B973-546BE1B7EDD0}"/>
          </ac:spMkLst>
        </pc:spChg>
        <pc:spChg chg="add del">
          <ac:chgData name="JULIO CAMPAGNOLO" userId="750bd15f-13b8-43ab-8959-28969de871ce" providerId="ADAL" clId="{97F3CF32-F7AE-4F58-A120-54578AF945C5}" dt="2020-06-18T18:58:58.486" v="11077" actId="26606"/>
          <ac:spMkLst>
            <pc:docMk/>
            <pc:sldMk cId="700273042" sldId="286"/>
            <ac:spMk id="66" creationId="{BE11B7D3-FC4D-4157-827F-D418D4AF3C3B}"/>
          </ac:spMkLst>
        </pc:spChg>
        <pc:spChg chg="add del">
          <ac:chgData name="JULIO CAMPAGNOLO" userId="750bd15f-13b8-43ab-8959-28969de871ce" providerId="ADAL" clId="{97F3CF32-F7AE-4F58-A120-54578AF945C5}" dt="2020-06-18T18:58:58.486" v="11077" actId="26606"/>
          <ac:spMkLst>
            <pc:docMk/>
            <pc:sldMk cId="700273042" sldId="286"/>
            <ac:spMk id="68" creationId="{F9CA2FB3-69C5-4A17-880A-34C260DF3C4F}"/>
          </ac:spMkLst>
        </pc:spChg>
        <pc:spChg chg="add del">
          <ac:chgData name="JULIO CAMPAGNOLO" userId="750bd15f-13b8-43ab-8959-28969de871ce" providerId="ADAL" clId="{97F3CF32-F7AE-4F58-A120-54578AF945C5}" dt="2020-06-18T18:58:58.486" v="11077" actId="26606"/>
          <ac:spMkLst>
            <pc:docMk/>
            <pc:sldMk cId="700273042" sldId="286"/>
            <ac:spMk id="70" creationId="{A3B42260-CA72-429A-AEFF-A2778C7BC6F5}"/>
          </ac:spMkLst>
        </pc:spChg>
        <pc:spChg chg="add del">
          <ac:chgData name="JULIO CAMPAGNOLO" userId="750bd15f-13b8-43ab-8959-28969de871ce" providerId="ADAL" clId="{97F3CF32-F7AE-4F58-A120-54578AF945C5}" dt="2020-06-18T18:58:58.486" v="11077" actId="26606"/>
          <ac:spMkLst>
            <pc:docMk/>
            <pc:sldMk cId="700273042" sldId="286"/>
            <ac:spMk id="72" creationId="{C29C3C96-CB51-440C-B12F-E880D7386269}"/>
          </ac:spMkLst>
        </pc:spChg>
        <pc:spChg chg="add del">
          <ac:chgData name="JULIO CAMPAGNOLO" userId="750bd15f-13b8-43ab-8959-28969de871ce" providerId="ADAL" clId="{97F3CF32-F7AE-4F58-A120-54578AF945C5}" dt="2020-06-18T18:58:58.486" v="11077" actId="26606"/>
          <ac:spMkLst>
            <pc:docMk/>
            <pc:sldMk cId="700273042" sldId="286"/>
            <ac:spMk id="74" creationId="{17070EE5-FA55-4C41-AD18-785E5F02344C}"/>
          </ac:spMkLst>
        </pc:spChg>
        <pc:spChg chg="add del">
          <ac:chgData name="JULIO CAMPAGNOLO" userId="750bd15f-13b8-43ab-8959-28969de871ce" providerId="ADAL" clId="{97F3CF32-F7AE-4F58-A120-54578AF945C5}" dt="2020-06-18T18:58:58.486" v="11077" actId="26606"/>
          <ac:spMkLst>
            <pc:docMk/>
            <pc:sldMk cId="700273042" sldId="286"/>
            <ac:spMk id="76" creationId="{726DD974-2DC0-457D-B797-BFB5EB6F4303}"/>
          </ac:spMkLst>
        </pc:spChg>
        <pc:spChg chg="add del">
          <ac:chgData name="JULIO CAMPAGNOLO" userId="750bd15f-13b8-43ab-8959-28969de871ce" providerId="ADAL" clId="{97F3CF32-F7AE-4F58-A120-54578AF945C5}" dt="2020-06-18T18:58:58.486" v="11077" actId="26606"/>
          <ac:spMkLst>
            <pc:docMk/>
            <pc:sldMk cId="700273042" sldId="286"/>
            <ac:spMk id="78" creationId="{EF9AFB1C-D978-4634-9E2D-78B7F70F524A}"/>
          </ac:spMkLst>
        </pc:spChg>
        <pc:spChg chg="add">
          <ac:chgData name="JULIO CAMPAGNOLO" userId="750bd15f-13b8-43ab-8959-28969de871ce" providerId="ADAL" clId="{97F3CF32-F7AE-4F58-A120-54578AF945C5}" dt="2020-06-18T18:58:58.486" v="11077" actId="26606"/>
          <ac:spMkLst>
            <pc:docMk/>
            <pc:sldMk cId="700273042" sldId="286"/>
            <ac:spMk id="99" creationId="{66D61E08-70C3-48D8-BEA0-787111DC30DA}"/>
          </ac:spMkLst>
        </pc:spChg>
        <pc:spChg chg="add">
          <ac:chgData name="JULIO CAMPAGNOLO" userId="750bd15f-13b8-43ab-8959-28969de871ce" providerId="ADAL" clId="{97F3CF32-F7AE-4F58-A120-54578AF945C5}" dt="2020-06-18T18:58:58.486" v="11077" actId="26606"/>
          <ac:spMkLst>
            <pc:docMk/>
            <pc:sldMk cId="700273042" sldId="286"/>
            <ac:spMk id="101" creationId="{FC55298F-0AE5-478E-AD2B-03C2614C5833}"/>
          </ac:spMkLst>
        </pc:spChg>
        <pc:spChg chg="add">
          <ac:chgData name="JULIO CAMPAGNOLO" userId="750bd15f-13b8-43ab-8959-28969de871ce" providerId="ADAL" clId="{97F3CF32-F7AE-4F58-A120-54578AF945C5}" dt="2020-06-18T18:58:58.486" v="11077" actId="26606"/>
          <ac:spMkLst>
            <pc:docMk/>
            <pc:sldMk cId="700273042" sldId="286"/>
            <ac:spMk id="103" creationId="{C180E4EA-0B63-4779-A895-7E90E71088F3}"/>
          </ac:spMkLst>
        </pc:spChg>
        <pc:spChg chg="add">
          <ac:chgData name="JULIO CAMPAGNOLO" userId="750bd15f-13b8-43ab-8959-28969de871ce" providerId="ADAL" clId="{97F3CF32-F7AE-4F58-A120-54578AF945C5}" dt="2020-06-18T18:58:58.486" v="11077" actId="26606"/>
          <ac:spMkLst>
            <pc:docMk/>
            <pc:sldMk cId="700273042" sldId="286"/>
            <ac:spMk id="105" creationId="{CEE01D9D-3DE8-4EED-B0D3-8F3C79CC7673}"/>
          </ac:spMkLst>
        </pc:spChg>
        <pc:spChg chg="add">
          <ac:chgData name="JULIO CAMPAGNOLO" userId="750bd15f-13b8-43ab-8959-28969de871ce" providerId="ADAL" clId="{97F3CF32-F7AE-4F58-A120-54578AF945C5}" dt="2020-06-18T18:58:58.486" v="11077" actId="26606"/>
          <ac:spMkLst>
            <pc:docMk/>
            <pc:sldMk cId="700273042" sldId="286"/>
            <ac:spMk id="107" creationId="{89AF5CE9-607F-43F4-8983-DCD6DA4051FD}"/>
          </ac:spMkLst>
        </pc:spChg>
        <pc:spChg chg="add">
          <ac:chgData name="JULIO CAMPAGNOLO" userId="750bd15f-13b8-43ab-8959-28969de871ce" providerId="ADAL" clId="{97F3CF32-F7AE-4F58-A120-54578AF945C5}" dt="2020-06-18T18:58:58.486" v="11077" actId="26606"/>
          <ac:spMkLst>
            <pc:docMk/>
            <pc:sldMk cId="700273042" sldId="286"/>
            <ac:spMk id="109" creationId="{6EEA2DBD-9E1E-4521-8C01-F32AD18A89E3}"/>
          </ac:spMkLst>
        </pc:spChg>
        <pc:spChg chg="add">
          <ac:chgData name="JULIO CAMPAGNOLO" userId="750bd15f-13b8-43ab-8959-28969de871ce" providerId="ADAL" clId="{97F3CF32-F7AE-4F58-A120-54578AF945C5}" dt="2020-06-18T18:58:58.486" v="11077" actId="26606"/>
          <ac:spMkLst>
            <pc:docMk/>
            <pc:sldMk cId="700273042" sldId="286"/>
            <ac:spMk id="111" creationId="{15BBD2C1-BA9B-46A9-A27A-33498B169272}"/>
          </ac:spMkLst>
        </pc:spChg>
        <pc:grpChg chg="add del">
          <ac:chgData name="JULIO CAMPAGNOLO" userId="750bd15f-13b8-43ab-8959-28969de871ce" providerId="ADAL" clId="{97F3CF32-F7AE-4F58-A120-54578AF945C5}" dt="2020-06-18T18:54:20.583" v="11027" actId="26606"/>
          <ac:grpSpMkLst>
            <pc:docMk/>
            <pc:sldMk cId="700273042" sldId="286"/>
            <ac:grpSpMk id="9" creationId="{A5AFB369-4673-4727-A7CD-D86AFE0AE069}"/>
          </ac:grpSpMkLst>
        </pc:grpChg>
        <pc:grpChg chg="add del">
          <ac:chgData name="JULIO CAMPAGNOLO" userId="750bd15f-13b8-43ab-8959-28969de871ce" providerId="ADAL" clId="{97F3CF32-F7AE-4F58-A120-54578AF945C5}" dt="2020-06-18T18:58:58.486" v="11077" actId="26606"/>
          <ac:grpSpMkLst>
            <pc:docMk/>
            <pc:sldMk cId="700273042" sldId="286"/>
            <ac:grpSpMk id="46" creationId="{A5AFB369-4673-4727-A7CD-D86AFE0AE069}"/>
          </ac:grpSpMkLst>
        </pc:grpChg>
        <pc:grpChg chg="add">
          <ac:chgData name="JULIO CAMPAGNOLO" userId="750bd15f-13b8-43ab-8959-28969de871ce" providerId="ADAL" clId="{97F3CF32-F7AE-4F58-A120-54578AF945C5}" dt="2020-06-18T18:58:58.486" v="11077" actId="26606"/>
          <ac:grpSpMkLst>
            <pc:docMk/>
            <pc:sldMk cId="700273042" sldId="286"/>
            <ac:grpSpMk id="83" creationId="{A5AFB369-4673-4727-A7CD-D86AFE0AE069}"/>
          </ac:grpSpMkLst>
        </pc:grpChg>
        <pc:picChg chg="add mod ord">
          <ac:chgData name="JULIO CAMPAGNOLO" userId="750bd15f-13b8-43ab-8959-28969de871ce" providerId="ADAL" clId="{97F3CF32-F7AE-4F58-A120-54578AF945C5}" dt="2020-06-18T18:58:58.486" v="11077" actId="26606"/>
          <ac:picMkLst>
            <pc:docMk/>
            <pc:sldMk cId="700273042" sldId="286"/>
            <ac:picMk id="4" creationId="{CCE4F594-6B8B-47AC-B90C-F8F9AA1D9DBD}"/>
          </ac:picMkLst>
        </pc:picChg>
        <pc:cxnChg chg="add del">
          <ac:chgData name="JULIO CAMPAGNOLO" userId="750bd15f-13b8-43ab-8959-28969de871ce" providerId="ADAL" clId="{97F3CF32-F7AE-4F58-A120-54578AF945C5}" dt="2020-06-18T18:54:20.583" v="11027" actId="26606"/>
          <ac:cxnSpMkLst>
            <pc:docMk/>
            <pc:sldMk cId="700273042" sldId="286"/>
            <ac:cxnSpMk id="25" creationId="{7295AA18-FA8B-4B5D-9477-7F5F51288FEC}"/>
          </ac:cxnSpMkLst>
        </pc:cxnChg>
        <pc:cxnChg chg="add del">
          <ac:chgData name="JULIO CAMPAGNOLO" userId="750bd15f-13b8-43ab-8959-28969de871ce" providerId="ADAL" clId="{97F3CF32-F7AE-4F58-A120-54578AF945C5}" dt="2020-06-18T18:54:20.583" v="11027" actId="26606"/>
          <ac:cxnSpMkLst>
            <pc:docMk/>
            <pc:sldMk cId="700273042" sldId="286"/>
            <ac:cxnSpMk id="27" creationId="{5E377175-C211-4D7B-89F7-92406DBD7346}"/>
          </ac:cxnSpMkLst>
        </pc:cxnChg>
        <pc:cxnChg chg="add del">
          <ac:chgData name="JULIO CAMPAGNOLO" userId="750bd15f-13b8-43ab-8959-28969de871ce" providerId="ADAL" clId="{97F3CF32-F7AE-4F58-A120-54578AF945C5}" dt="2020-06-18T18:58:58.486" v="11077" actId="26606"/>
          <ac:cxnSpMkLst>
            <pc:docMk/>
            <pc:sldMk cId="700273042" sldId="286"/>
            <ac:cxnSpMk id="62" creationId="{2146C810-9BC7-4BEB-A44C-B70C5B3DC9D2}"/>
          </ac:cxnSpMkLst>
        </pc:cxnChg>
        <pc:cxnChg chg="add del">
          <ac:chgData name="JULIO CAMPAGNOLO" userId="750bd15f-13b8-43ab-8959-28969de871ce" providerId="ADAL" clId="{97F3CF32-F7AE-4F58-A120-54578AF945C5}" dt="2020-06-18T18:58:58.486" v="11077" actId="26606"/>
          <ac:cxnSpMkLst>
            <pc:docMk/>
            <pc:sldMk cId="700273042" sldId="286"/>
            <ac:cxnSpMk id="64" creationId="{F5ADF6C1-FC3E-4CEF-ACAA-1E533A927942}"/>
          </ac:cxnSpMkLst>
        </pc:cxnChg>
        <pc:cxnChg chg="add">
          <ac:chgData name="JULIO CAMPAGNOLO" userId="750bd15f-13b8-43ab-8959-28969de871ce" providerId="ADAL" clId="{97F3CF32-F7AE-4F58-A120-54578AF945C5}" dt="2020-06-18T18:58:58.486" v="11077" actId="26606"/>
          <ac:cxnSpMkLst>
            <pc:docMk/>
            <pc:sldMk cId="700273042" sldId="286"/>
            <ac:cxnSpMk id="95" creationId="{A57C1A16-B8AB-4D99-A195-A38F556A6486}"/>
          </ac:cxnSpMkLst>
        </pc:cxnChg>
        <pc:cxnChg chg="add">
          <ac:chgData name="JULIO CAMPAGNOLO" userId="750bd15f-13b8-43ab-8959-28969de871ce" providerId="ADAL" clId="{97F3CF32-F7AE-4F58-A120-54578AF945C5}" dt="2020-06-18T18:58:58.486" v="11077" actId="26606"/>
          <ac:cxnSpMkLst>
            <pc:docMk/>
            <pc:sldMk cId="700273042" sldId="286"/>
            <ac:cxnSpMk id="97" creationId="{F8A9B20B-D1DD-4573-B5EC-558029519236}"/>
          </ac:cxnSpMkLst>
        </pc:cxnChg>
      </pc:sldChg>
      <pc:sldChg chg="addSp delSp modSp add mod setBg">
        <pc:chgData name="JULIO CAMPAGNOLO" userId="750bd15f-13b8-43ab-8959-28969de871ce" providerId="ADAL" clId="{97F3CF32-F7AE-4F58-A120-54578AF945C5}" dt="2020-06-18T17:35:55.859" v="5628"/>
        <pc:sldMkLst>
          <pc:docMk/>
          <pc:sldMk cId="2674730700" sldId="287"/>
        </pc:sldMkLst>
        <pc:spChg chg="del">
          <ac:chgData name="JULIO CAMPAGNOLO" userId="750bd15f-13b8-43ab-8959-28969de871ce" providerId="ADAL" clId="{97F3CF32-F7AE-4F58-A120-54578AF945C5}" dt="2020-06-18T17:34:20.133" v="5539"/>
          <ac:spMkLst>
            <pc:docMk/>
            <pc:sldMk cId="2674730700" sldId="287"/>
            <ac:spMk id="2" creationId="{3E1D4F12-D742-49AF-B69E-23D6D73B8AFE}"/>
          </ac:spMkLst>
        </pc:spChg>
        <pc:spChg chg="del">
          <ac:chgData name="JULIO CAMPAGNOLO" userId="750bd15f-13b8-43ab-8959-28969de871ce" providerId="ADAL" clId="{97F3CF32-F7AE-4F58-A120-54578AF945C5}" dt="2020-06-18T17:34:20.133" v="5539"/>
          <ac:spMkLst>
            <pc:docMk/>
            <pc:sldMk cId="2674730700" sldId="287"/>
            <ac:spMk id="3" creationId="{FD83E78D-C9B6-4E6A-BE37-449092950CA8}"/>
          </ac:spMkLst>
        </pc:spChg>
        <pc:spChg chg="add mod">
          <ac:chgData name="JULIO CAMPAGNOLO" userId="750bd15f-13b8-43ab-8959-28969de871ce" providerId="ADAL" clId="{97F3CF32-F7AE-4F58-A120-54578AF945C5}" dt="2020-06-18T17:35:25.933" v="5626" actId="26606"/>
          <ac:spMkLst>
            <pc:docMk/>
            <pc:sldMk cId="2674730700" sldId="287"/>
            <ac:spMk id="4" creationId="{52624971-9C02-494C-934B-7749CA3E73D3}"/>
          </ac:spMkLst>
        </pc:spChg>
        <pc:spChg chg="add del mod">
          <ac:chgData name="JULIO CAMPAGNOLO" userId="750bd15f-13b8-43ab-8959-28969de871ce" providerId="ADAL" clId="{97F3CF32-F7AE-4F58-A120-54578AF945C5}" dt="2020-06-18T17:35:25.933" v="5626" actId="26606"/>
          <ac:spMkLst>
            <pc:docMk/>
            <pc:sldMk cId="2674730700" sldId="287"/>
            <ac:spMk id="5" creationId="{AC45D1CF-D506-42CA-874F-122AFBA79910}"/>
          </ac:spMkLst>
        </pc:spChg>
        <pc:spChg chg="add">
          <ac:chgData name="JULIO CAMPAGNOLO" userId="750bd15f-13b8-43ab-8959-28969de871ce" providerId="ADAL" clId="{97F3CF32-F7AE-4F58-A120-54578AF945C5}" dt="2020-06-18T17:35:25.933" v="5626" actId="26606"/>
          <ac:spMkLst>
            <pc:docMk/>
            <pc:sldMk cId="2674730700" sldId="287"/>
            <ac:spMk id="11" creationId="{45B71F80-1F92-4074-84D9-16A062B215B3}"/>
          </ac:spMkLst>
        </pc:spChg>
        <pc:spChg chg="add">
          <ac:chgData name="JULIO CAMPAGNOLO" userId="750bd15f-13b8-43ab-8959-28969de871ce" providerId="ADAL" clId="{97F3CF32-F7AE-4F58-A120-54578AF945C5}" dt="2020-06-18T17:35:25.933" v="5626" actId="26606"/>
          <ac:spMkLst>
            <pc:docMk/>
            <pc:sldMk cId="2674730700" sldId="287"/>
            <ac:spMk id="13" creationId="{7209C9DA-6E0D-46D9-8275-C52222D8CCAC}"/>
          </ac:spMkLst>
        </pc:spChg>
        <pc:spChg chg="add">
          <ac:chgData name="JULIO CAMPAGNOLO" userId="750bd15f-13b8-43ab-8959-28969de871ce" providerId="ADAL" clId="{97F3CF32-F7AE-4F58-A120-54578AF945C5}" dt="2020-06-18T17:35:25.933" v="5626" actId="26606"/>
          <ac:spMkLst>
            <pc:docMk/>
            <pc:sldMk cId="2674730700" sldId="287"/>
            <ac:spMk id="15" creationId="{3EB57A4D-E0D0-46DA-B339-F24CA46FA70B}"/>
          </ac:spMkLst>
        </pc:spChg>
        <pc:graphicFrameChg chg="add mod">
          <ac:chgData name="JULIO CAMPAGNOLO" userId="750bd15f-13b8-43ab-8959-28969de871ce" providerId="ADAL" clId="{97F3CF32-F7AE-4F58-A120-54578AF945C5}" dt="2020-06-18T17:35:55.859" v="5628"/>
          <ac:graphicFrameMkLst>
            <pc:docMk/>
            <pc:sldMk cId="2674730700" sldId="287"/>
            <ac:graphicFrameMk id="7" creationId="{E19B7A0E-D5CA-4307-AE3F-AA0514F63D58}"/>
          </ac:graphicFrameMkLst>
        </pc:graphicFrameChg>
      </pc:sldChg>
      <pc:sldChg chg="addSp modSp add">
        <pc:chgData name="JULIO CAMPAGNOLO" userId="750bd15f-13b8-43ab-8959-28969de871ce" providerId="ADAL" clId="{97F3CF32-F7AE-4F58-A120-54578AF945C5}" dt="2020-06-18T17:45:58.867" v="6496" actId="5793"/>
        <pc:sldMkLst>
          <pc:docMk/>
          <pc:sldMk cId="403335354" sldId="288"/>
        </pc:sldMkLst>
        <pc:spChg chg="mod">
          <ac:chgData name="JULIO CAMPAGNOLO" userId="750bd15f-13b8-43ab-8959-28969de871ce" providerId="ADAL" clId="{97F3CF32-F7AE-4F58-A120-54578AF945C5}" dt="2020-06-18T17:36:17.034" v="5654" actId="14100"/>
          <ac:spMkLst>
            <pc:docMk/>
            <pc:sldMk cId="403335354" sldId="288"/>
            <ac:spMk id="2" creationId="{DE31408C-11D8-4743-80E7-4BFE57FBD146}"/>
          </ac:spMkLst>
        </pc:spChg>
        <pc:spChg chg="mod">
          <ac:chgData name="JULIO CAMPAGNOLO" userId="750bd15f-13b8-43ab-8959-28969de871ce" providerId="ADAL" clId="{97F3CF32-F7AE-4F58-A120-54578AF945C5}" dt="2020-06-18T17:45:58.867" v="6496" actId="5793"/>
          <ac:spMkLst>
            <pc:docMk/>
            <pc:sldMk cId="403335354" sldId="288"/>
            <ac:spMk id="3" creationId="{72EC6768-859F-482C-9AF8-74B170F34694}"/>
          </ac:spMkLst>
        </pc:spChg>
        <pc:picChg chg="add mod">
          <ac:chgData name="JULIO CAMPAGNOLO" userId="750bd15f-13b8-43ab-8959-28969de871ce" providerId="ADAL" clId="{97F3CF32-F7AE-4F58-A120-54578AF945C5}" dt="2020-06-18T17:42:03.563" v="6404" actId="1035"/>
          <ac:picMkLst>
            <pc:docMk/>
            <pc:sldMk cId="403335354" sldId="288"/>
            <ac:picMk id="9218" creationId="{61682DD0-8841-4F97-877B-0AE7DEEBF270}"/>
          </ac:picMkLst>
        </pc:picChg>
        <pc:picChg chg="add mod">
          <ac:chgData name="JULIO CAMPAGNOLO" userId="750bd15f-13b8-43ab-8959-28969de871ce" providerId="ADAL" clId="{97F3CF32-F7AE-4F58-A120-54578AF945C5}" dt="2020-06-18T17:43:50.843" v="6409" actId="14100"/>
          <ac:picMkLst>
            <pc:docMk/>
            <pc:sldMk cId="403335354" sldId="288"/>
            <ac:picMk id="9220" creationId="{F9632356-091B-4EBC-B0F1-FCBE70F2B93F}"/>
          </ac:picMkLst>
        </pc:picChg>
      </pc:sldChg>
      <pc:sldChg chg="addSp modSp add">
        <pc:chgData name="JULIO CAMPAGNOLO" userId="750bd15f-13b8-43ab-8959-28969de871ce" providerId="ADAL" clId="{97F3CF32-F7AE-4F58-A120-54578AF945C5}" dt="2020-06-18T17:56:14.408" v="6941" actId="1076"/>
        <pc:sldMkLst>
          <pc:docMk/>
          <pc:sldMk cId="3737702632" sldId="289"/>
        </pc:sldMkLst>
        <pc:spChg chg="mod">
          <ac:chgData name="JULIO CAMPAGNOLO" userId="750bd15f-13b8-43ab-8959-28969de871ce" providerId="ADAL" clId="{97F3CF32-F7AE-4F58-A120-54578AF945C5}" dt="2020-06-18T17:46:51.174" v="6525" actId="14100"/>
          <ac:spMkLst>
            <pc:docMk/>
            <pc:sldMk cId="3737702632" sldId="289"/>
            <ac:spMk id="2" creationId="{0AFD03DF-DE0F-4AD5-B2D5-5386820E3CBB}"/>
          </ac:spMkLst>
        </pc:spChg>
        <pc:spChg chg="mod">
          <ac:chgData name="JULIO CAMPAGNOLO" userId="750bd15f-13b8-43ab-8959-28969de871ce" providerId="ADAL" clId="{97F3CF32-F7AE-4F58-A120-54578AF945C5}" dt="2020-06-18T17:52:34.293" v="6926" actId="20577"/>
          <ac:spMkLst>
            <pc:docMk/>
            <pc:sldMk cId="3737702632" sldId="289"/>
            <ac:spMk id="3" creationId="{3A6A339F-7C09-404E-B626-C481579E2707}"/>
          </ac:spMkLst>
        </pc:spChg>
        <pc:spChg chg="add mod">
          <ac:chgData name="JULIO CAMPAGNOLO" userId="750bd15f-13b8-43ab-8959-28969de871ce" providerId="ADAL" clId="{97F3CF32-F7AE-4F58-A120-54578AF945C5}" dt="2020-06-18T17:56:14.408" v="6941" actId="1076"/>
          <ac:spMkLst>
            <pc:docMk/>
            <pc:sldMk cId="3737702632" sldId="289"/>
            <ac:spMk id="4" creationId="{F52A96F3-5DDA-4013-BF86-39C23F86B31B}"/>
          </ac:spMkLst>
        </pc:spChg>
        <pc:picChg chg="add mod">
          <ac:chgData name="JULIO CAMPAGNOLO" userId="750bd15f-13b8-43ab-8959-28969de871ce" providerId="ADAL" clId="{97F3CF32-F7AE-4F58-A120-54578AF945C5}" dt="2020-06-18T17:55:18.250" v="6929" actId="1076"/>
          <ac:picMkLst>
            <pc:docMk/>
            <pc:sldMk cId="3737702632" sldId="289"/>
            <ac:picMk id="10242" creationId="{09CCB338-6BE3-441C-AEDA-1F38A9E4629D}"/>
          </ac:picMkLst>
        </pc:picChg>
        <pc:picChg chg="add mod">
          <ac:chgData name="JULIO CAMPAGNOLO" userId="750bd15f-13b8-43ab-8959-28969de871ce" providerId="ADAL" clId="{97F3CF32-F7AE-4F58-A120-54578AF945C5}" dt="2020-06-18T17:55:25.565" v="6931" actId="14100"/>
          <ac:picMkLst>
            <pc:docMk/>
            <pc:sldMk cId="3737702632" sldId="289"/>
            <ac:picMk id="10244" creationId="{42E6095B-D62E-4B24-8422-EF7EB38DBCA2}"/>
          </ac:picMkLst>
        </pc:picChg>
        <pc:picChg chg="add mod">
          <ac:chgData name="JULIO CAMPAGNOLO" userId="750bd15f-13b8-43ab-8959-28969de871ce" providerId="ADAL" clId="{97F3CF32-F7AE-4F58-A120-54578AF945C5}" dt="2020-06-18T17:55:43.434" v="6937" actId="1076"/>
          <ac:picMkLst>
            <pc:docMk/>
            <pc:sldMk cId="3737702632" sldId="289"/>
            <ac:picMk id="10246" creationId="{206E45B0-F16D-4590-909F-9A7FE983FA59}"/>
          </ac:picMkLst>
        </pc:picChg>
      </pc:sldChg>
      <pc:sldChg chg="addSp modSp add mod setBg">
        <pc:chgData name="JULIO CAMPAGNOLO" userId="750bd15f-13b8-43ab-8959-28969de871ce" providerId="ADAL" clId="{97F3CF32-F7AE-4F58-A120-54578AF945C5}" dt="2020-06-18T18:03:00.853" v="7495" actId="14100"/>
        <pc:sldMkLst>
          <pc:docMk/>
          <pc:sldMk cId="268129272" sldId="290"/>
        </pc:sldMkLst>
        <pc:spChg chg="mod">
          <ac:chgData name="JULIO CAMPAGNOLO" userId="750bd15f-13b8-43ab-8959-28969de871ce" providerId="ADAL" clId="{97F3CF32-F7AE-4F58-A120-54578AF945C5}" dt="2020-06-18T18:01:44.190" v="7479" actId="1076"/>
          <ac:spMkLst>
            <pc:docMk/>
            <pc:sldMk cId="268129272" sldId="290"/>
            <ac:spMk id="2" creationId="{35D09CA6-C502-4A6C-ABAF-02BBDB8C75A4}"/>
          </ac:spMkLst>
        </pc:spChg>
        <pc:spChg chg="mod">
          <ac:chgData name="JULIO CAMPAGNOLO" userId="750bd15f-13b8-43ab-8959-28969de871ce" providerId="ADAL" clId="{97F3CF32-F7AE-4F58-A120-54578AF945C5}" dt="2020-06-18T18:02:01.479" v="7486" actId="403"/>
          <ac:spMkLst>
            <pc:docMk/>
            <pc:sldMk cId="268129272" sldId="290"/>
            <ac:spMk id="3" creationId="{6C0B96D2-F6A4-4B5F-986C-D0DDC33F1F37}"/>
          </ac:spMkLst>
        </pc:spChg>
        <pc:spChg chg="add">
          <ac:chgData name="JULIO CAMPAGNOLO" userId="750bd15f-13b8-43ab-8959-28969de871ce" providerId="ADAL" clId="{97F3CF32-F7AE-4F58-A120-54578AF945C5}" dt="2020-06-18T18:01:38.929" v="7477" actId="26606"/>
          <ac:spMkLst>
            <pc:docMk/>
            <pc:sldMk cId="268129272" sldId="290"/>
            <ac:spMk id="71" creationId="{9F4444CE-BC8D-4D61-B303-4C05614E62AB}"/>
          </ac:spMkLst>
        </pc:spChg>
        <pc:spChg chg="add">
          <ac:chgData name="JULIO CAMPAGNOLO" userId="750bd15f-13b8-43ab-8959-28969de871ce" providerId="ADAL" clId="{97F3CF32-F7AE-4F58-A120-54578AF945C5}" dt="2020-06-18T18:01:38.929" v="7477" actId="26606"/>
          <ac:spMkLst>
            <pc:docMk/>
            <pc:sldMk cId="268129272" sldId="290"/>
            <ac:spMk id="73" creationId="{62423CA5-E2E1-4789-B759-9906C1C94063}"/>
          </ac:spMkLst>
        </pc:spChg>
        <pc:spChg chg="add">
          <ac:chgData name="JULIO CAMPAGNOLO" userId="750bd15f-13b8-43ab-8959-28969de871ce" providerId="ADAL" clId="{97F3CF32-F7AE-4F58-A120-54578AF945C5}" dt="2020-06-18T18:01:38.929" v="7477" actId="26606"/>
          <ac:spMkLst>
            <pc:docMk/>
            <pc:sldMk cId="268129272" sldId="290"/>
            <ac:spMk id="75" creationId="{73772B81-181F-48B7-8826-4D9686D15DF5}"/>
          </ac:spMkLst>
        </pc:spChg>
        <pc:spChg chg="add">
          <ac:chgData name="JULIO CAMPAGNOLO" userId="750bd15f-13b8-43ab-8959-28969de871ce" providerId="ADAL" clId="{97F3CF32-F7AE-4F58-A120-54578AF945C5}" dt="2020-06-18T18:01:38.929" v="7477" actId="26606"/>
          <ac:spMkLst>
            <pc:docMk/>
            <pc:sldMk cId="268129272" sldId="290"/>
            <ac:spMk id="77" creationId="{B2205F6E-03C6-4E92-877C-E2482F6599AA}"/>
          </ac:spMkLst>
        </pc:spChg>
        <pc:picChg chg="add mod">
          <ac:chgData name="JULIO CAMPAGNOLO" userId="750bd15f-13b8-43ab-8959-28969de871ce" providerId="ADAL" clId="{97F3CF32-F7AE-4F58-A120-54578AF945C5}" dt="2020-06-18T18:02:53.653" v="7492" actId="1076"/>
          <ac:picMkLst>
            <pc:docMk/>
            <pc:sldMk cId="268129272" sldId="290"/>
            <ac:picMk id="12290" creationId="{67EB9B42-4B42-4D27-969F-BF5155E9F268}"/>
          </ac:picMkLst>
        </pc:picChg>
        <pc:picChg chg="add mod">
          <ac:chgData name="JULIO CAMPAGNOLO" userId="750bd15f-13b8-43ab-8959-28969de871ce" providerId="ADAL" clId="{97F3CF32-F7AE-4F58-A120-54578AF945C5}" dt="2020-06-18T18:03:00.853" v="7495" actId="14100"/>
          <ac:picMkLst>
            <pc:docMk/>
            <pc:sldMk cId="268129272" sldId="290"/>
            <ac:picMk id="12292" creationId="{BF9531F9-1C46-49A9-9B38-3D869BC5EF20}"/>
          </ac:picMkLst>
        </pc:picChg>
      </pc:sldChg>
      <pc:sldChg chg="addSp modSp add mod setBg">
        <pc:chgData name="JULIO CAMPAGNOLO" userId="750bd15f-13b8-43ab-8959-28969de871ce" providerId="ADAL" clId="{97F3CF32-F7AE-4F58-A120-54578AF945C5}" dt="2020-06-18T18:00:13.873" v="7473" actId="26606"/>
        <pc:sldMkLst>
          <pc:docMk/>
          <pc:sldMk cId="3142811932" sldId="291"/>
        </pc:sldMkLst>
        <pc:picChg chg="add mod">
          <ac:chgData name="JULIO CAMPAGNOLO" userId="750bd15f-13b8-43ab-8959-28969de871ce" providerId="ADAL" clId="{97F3CF32-F7AE-4F58-A120-54578AF945C5}" dt="2020-06-18T18:00:13.873" v="7473" actId="26606"/>
          <ac:picMkLst>
            <pc:docMk/>
            <pc:sldMk cId="3142811932" sldId="291"/>
            <ac:picMk id="11266" creationId="{F55151C4-D678-4B01-8E41-5DD0859DDD67}"/>
          </ac:picMkLst>
        </pc:picChg>
      </pc:sldChg>
      <pc:sldChg chg="addSp delSp modSp add">
        <pc:chgData name="JULIO CAMPAGNOLO" userId="750bd15f-13b8-43ab-8959-28969de871ce" providerId="ADAL" clId="{97F3CF32-F7AE-4F58-A120-54578AF945C5}" dt="2020-06-18T18:11:06.230" v="7784" actId="478"/>
        <pc:sldMkLst>
          <pc:docMk/>
          <pc:sldMk cId="3823023072" sldId="292"/>
        </pc:sldMkLst>
        <pc:spChg chg="mod">
          <ac:chgData name="JULIO CAMPAGNOLO" userId="750bd15f-13b8-43ab-8959-28969de871ce" providerId="ADAL" clId="{97F3CF32-F7AE-4F58-A120-54578AF945C5}" dt="2020-06-18T18:03:59.626" v="7503" actId="20577"/>
          <ac:spMkLst>
            <pc:docMk/>
            <pc:sldMk cId="3823023072" sldId="292"/>
            <ac:spMk id="2" creationId="{476DB51E-D8C8-45C4-B043-8A26D126EBC6}"/>
          </ac:spMkLst>
        </pc:spChg>
        <pc:spChg chg="mod">
          <ac:chgData name="JULIO CAMPAGNOLO" userId="750bd15f-13b8-43ab-8959-28969de871ce" providerId="ADAL" clId="{97F3CF32-F7AE-4F58-A120-54578AF945C5}" dt="2020-06-18T18:05:23.116" v="7756" actId="1076"/>
          <ac:spMkLst>
            <pc:docMk/>
            <pc:sldMk cId="3823023072" sldId="292"/>
            <ac:spMk id="3" creationId="{5CFB2C26-3BC6-4778-9695-337BFDE64589}"/>
          </ac:spMkLst>
        </pc:spChg>
        <pc:spChg chg="add mod">
          <ac:chgData name="JULIO CAMPAGNOLO" userId="750bd15f-13b8-43ab-8959-28969de871ce" providerId="ADAL" clId="{97F3CF32-F7AE-4F58-A120-54578AF945C5}" dt="2020-06-18T18:08:42.679" v="7774" actId="14100"/>
          <ac:spMkLst>
            <pc:docMk/>
            <pc:sldMk cId="3823023072" sldId="292"/>
            <ac:spMk id="4" creationId="{7133F2C4-29DF-4A47-89CB-71761021D3C5}"/>
          </ac:spMkLst>
        </pc:spChg>
        <pc:picChg chg="add mod">
          <ac:chgData name="JULIO CAMPAGNOLO" userId="750bd15f-13b8-43ab-8959-28969de871ce" providerId="ADAL" clId="{97F3CF32-F7AE-4F58-A120-54578AF945C5}" dt="2020-06-18T18:07:03.773" v="7759" actId="1076"/>
          <ac:picMkLst>
            <pc:docMk/>
            <pc:sldMk cId="3823023072" sldId="292"/>
            <ac:picMk id="13314" creationId="{18C63EA6-6F66-42F4-854C-BAD78ABE1BD9}"/>
          </ac:picMkLst>
        </pc:picChg>
        <pc:picChg chg="add mod">
          <ac:chgData name="JULIO CAMPAGNOLO" userId="750bd15f-13b8-43ab-8959-28969de871ce" providerId="ADAL" clId="{97F3CF32-F7AE-4F58-A120-54578AF945C5}" dt="2020-06-18T18:07:54.538" v="7763" actId="14100"/>
          <ac:picMkLst>
            <pc:docMk/>
            <pc:sldMk cId="3823023072" sldId="292"/>
            <ac:picMk id="13316" creationId="{37A2E222-16B1-47F1-B2A6-899B5417DAE3}"/>
          </ac:picMkLst>
        </pc:picChg>
        <pc:picChg chg="add mod">
          <ac:chgData name="JULIO CAMPAGNOLO" userId="750bd15f-13b8-43ab-8959-28969de871ce" providerId="ADAL" clId="{97F3CF32-F7AE-4F58-A120-54578AF945C5}" dt="2020-06-18T18:08:28.770" v="7767" actId="14100"/>
          <ac:picMkLst>
            <pc:docMk/>
            <pc:sldMk cId="3823023072" sldId="292"/>
            <ac:picMk id="13318" creationId="{692DF7E9-91AE-4D16-B64A-B37F09736CD3}"/>
          </ac:picMkLst>
        </pc:picChg>
        <pc:picChg chg="add del">
          <ac:chgData name="JULIO CAMPAGNOLO" userId="750bd15f-13b8-43ab-8959-28969de871ce" providerId="ADAL" clId="{97F3CF32-F7AE-4F58-A120-54578AF945C5}" dt="2020-06-18T18:11:06.230" v="7784" actId="478"/>
          <ac:picMkLst>
            <pc:docMk/>
            <pc:sldMk cId="3823023072" sldId="292"/>
            <ac:picMk id="13320" creationId="{FDEE093E-BA56-4DD3-A9DF-72CFDA2206CC}"/>
          </ac:picMkLst>
        </pc:picChg>
      </pc:sldChg>
      <pc:sldChg chg="addSp delSp modSp add">
        <pc:chgData name="JULIO CAMPAGNOLO" userId="750bd15f-13b8-43ab-8959-28969de871ce" providerId="ADAL" clId="{97F3CF32-F7AE-4F58-A120-54578AF945C5}" dt="2020-06-18T18:11:28.689" v="7886" actId="1076"/>
        <pc:sldMkLst>
          <pc:docMk/>
          <pc:sldMk cId="1665065280" sldId="293"/>
        </pc:sldMkLst>
        <pc:spChg chg="del">
          <ac:chgData name="JULIO CAMPAGNOLO" userId="750bd15f-13b8-43ab-8959-28969de871ce" providerId="ADAL" clId="{97F3CF32-F7AE-4F58-A120-54578AF945C5}" dt="2020-06-18T18:09:16.490" v="7776" actId="478"/>
          <ac:spMkLst>
            <pc:docMk/>
            <pc:sldMk cId="1665065280" sldId="293"/>
            <ac:spMk id="2" creationId="{21453BEB-3FB7-4EF2-83ED-AEE8F5E6DCAA}"/>
          </ac:spMkLst>
        </pc:spChg>
        <pc:spChg chg="del">
          <ac:chgData name="JULIO CAMPAGNOLO" userId="750bd15f-13b8-43ab-8959-28969de871ce" providerId="ADAL" clId="{97F3CF32-F7AE-4F58-A120-54578AF945C5}" dt="2020-06-18T18:09:18.972" v="7777" actId="478"/>
          <ac:spMkLst>
            <pc:docMk/>
            <pc:sldMk cId="1665065280" sldId="293"/>
            <ac:spMk id="3" creationId="{68985F60-84B0-45EC-BEAE-6DDDEC7D2F77}"/>
          </ac:spMkLst>
        </pc:spChg>
        <pc:picChg chg="add mod">
          <ac:chgData name="JULIO CAMPAGNOLO" userId="750bd15f-13b8-43ab-8959-28969de871ce" providerId="ADAL" clId="{97F3CF32-F7AE-4F58-A120-54578AF945C5}" dt="2020-06-18T18:11:20.722" v="7884" actId="1037"/>
          <ac:picMkLst>
            <pc:docMk/>
            <pc:sldMk cId="1665065280" sldId="293"/>
            <ac:picMk id="14338" creationId="{1B17D0AA-9BE3-47F2-9C11-83FA33C4B31B}"/>
          </ac:picMkLst>
        </pc:picChg>
        <pc:picChg chg="add mod">
          <ac:chgData name="JULIO CAMPAGNOLO" userId="750bd15f-13b8-43ab-8959-28969de871ce" providerId="ADAL" clId="{97F3CF32-F7AE-4F58-A120-54578AF945C5}" dt="2020-06-18T18:11:28.689" v="7886" actId="1076"/>
          <ac:picMkLst>
            <pc:docMk/>
            <pc:sldMk cId="1665065280" sldId="293"/>
            <ac:picMk id="14340" creationId="{39D3797D-EE5D-4F4D-A038-2A1C4A3EB65B}"/>
          </ac:picMkLst>
        </pc:picChg>
      </pc:sldChg>
      <pc:sldChg chg="addSp delSp modSp add">
        <pc:chgData name="JULIO CAMPAGNOLO" userId="750bd15f-13b8-43ab-8959-28969de871ce" providerId="ADAL" clId="{97F3CF32-F7AE-4F58-A120-54578AF945C5}" dt="2020-06-18T18:14:22.683" v="8001" actId="20577"/>
        <pc:sldMkLst>
          <pc:docMk/>
          <pc:sldMk cId="1483384419" sldId="294"/>
        </pc:sldMkLst>
        <pc:spChg chg="del">
          <ac:chgData name="JULIO CAMPAGNOLO" userId="750bd15f-13b8-43ab-8959-28969de871ce" providerId="ADAL" clId="{97F3CF32-F7AE-4F58-A120-54578AF945C5}" dt="2020-06-18T18:12:19.767" v="7887" actId="478"/>
          <ac:spMkLst>
            <pc:docMk/>
            <pc:sldMk cId="1483384419" sldId="294"/>
            <ac:spMk id="2" creationId="{353ADDAD-854A-4C8A-B721-44A1629FDB00}"/>
          </ac:spMkLst>
        </pc:spChg>
        <pc:spChg chg="del">
          <ac:chgData name="JULIO CAMPAGNOLO" userId="750bd15f-13b8-43ab-8959-28969de871ce" providerId="ADAL" clId="{97F3CF32-F7AE-4F58-A120-54578AF945C5}" dt="2020-06-18T18:12:22.304" v="7888" actId="478"/>
          <ac:spMkLst>
            <pc:docMk/>
            <pc:sldMk cId="1483384419" sldId="294"/>
            <ac:spMk id="3" creationId="{651FBE0B-0FC0-4952-A4E1-DC43435BE3F7}"/>
          </ac:spMkLst>
        </pc:spChg>
        <pc:spChg chg="add mod">
          <ac:chgData name="JULIO CAMPAGNOLO" userId="750bd15f-13b8-43ab-8959-28969de871ce" providerId="ADAL" clId="{97F3CF32-F7AE-4F58-A120-54578AF945C5}" dt="2020-06-18T18:14:22.683" v="8001" actId="20577"/>
          <ac:spMkLst>
            <pc:docMk/>
            <pc:sldMk cId="1483384419" sldId="294"/>
            <ac:spMk id="4" creationId="{AC0DB5B7-6DB5-47EF-BD9A-649450239C5B}"/>
          </ac:spMkLst>
        </pc:spChg>
        <pc:spChg chg="add del mod">
          <ac:chgData name="JULIO CAMPAGNOLO" userId="750bd15f-13b8-43ab-8959-28969de871ce" providerId="ADAL" clId="{97F3CF32-F7AE-4F58-A120-54578AF945C5}" dt="2020-06-18T18:13:27.881" v="7899" actId="478"/>
          <ac:spMkLst>
            <pc:docMk/>
            <pc:sldMk cId="1483384419" sldId="294"/>
            <ac:spMk id="5" creationId="{98581DBD-7B36-4B42-B746-6946D0C987F0}"/>
          </ac:spMkLst>
        </pc:spChg>
        <pc:picChg chg="add del mod">
          <ac:chgData name="JULIO CAMPAGNOLO" userId="750bd15f-13b8-43ab-8959-28969de871ce" providerId="ADAL" clId="{97F3CF32-F7AE-4F58-A120-54578AF945C5}" dt="2020-06-18T18:13:18.438" v="7898" actId="478"/>
          <ac:picMkLst>
            <pc:docMk/>
            <pc:sldMk cId="1483384419" sldId="294"/>
            <ac:picMk id="15362" creationId="{D234E16C-4574-4411-838E-473CE07E3925}"/>
          </ac:picMkLst>
        </pc:picChg>
        <pc:picChg chg="add mod">
          <ac:chgData name="JULIO CAMPAGNOLO" userId="750bd15f-13b8-43ab-8959-28969de871ce" providerId="ADAL" clId="{97F3CF32-F7AE-4F58-A120-54578AF945C5}" dt="2020-06-18T18:12:49.948" v="7893" actId="1076"/>
          <ac:picMkLst>
            <pc:docMk/>
            <pc:sldMk cId="1483384419" sldId="294"/>
            <ac:picMk id="15364" creationId="{6860E89B-904A-42C6-B86D-7C8FF8E9AB69}"/>
          </ac:picMkLst>
        </pc:picChg>
      </pc:sldChg>
      <pc:sldChg chg="addSp delSp modSp add mod setBg">
        <pc:chgData name="JULIO CAMPAGNOLO" userId="750bd15f-13b8-43ab-8959-28969de871ce" providerId="ADAL" clId="{97F3CF32-F7AE-4F58-A120-54578AF945C5}" dt="2020-06-18T19:02:17.918" v="11082" actId="26606"/>
        <pc:sldMkLst>
          <pc:docMk/>
          <pc:sldMk cId="527246614" sldId="295"/>
        </pc:sldMkLst>
        <pc:spChg chg="del">
          <ac:chgData name="JULIO CAMPAGNOLO" userId="750bd15f-13b8-43ab-8959-28969de871ce" providerId="ADAL" clId="{97F3CF32-F7AE-4F58-A120-54578AF945C5}" dt="2020-06-18T18:17:54.237" v="8003"/>
          <ac:spMkLst>
            <pc:docMk/>
            <pc:sldMk cId="527246614" sldId="295"/>
            <ac:spMk id="2" creationId="{64CCFA41-BA21-4D1C-BB27-9CD75D0A940B}"/>
          </ac:spMkLst>
        </pc:spChg>
        <pc:spChg chg="del">
          <ac:chgData name="JULIO CAMPAGNOLO" userId="750bd15f-13b8-43ab-8959-28969de871ce" providerId="ADAL" clId="{97F3CF32-F7AE-4F58-A120-54578AF945C5}" dt="2020-06-18T18:17:54.237" v="8003"/>
          <ac:spMkLst>
            <pc:docMk/>
            <pc:sldMk cId="527246614" sldId="295"/>
            <ac:spMk id="3" creationId="{5160B26E-8F02-4CC3-9F4D-C343A1FEE473}"/>
          </ac:spMkLst>
        </pc:spChg>
        <pc:spChg chg="add mod ord">
          <ac:chgData name="JULIO CAMPAGNOLO" userId="750bd15f-13b8-43ab-8959-28969de871ce" providerId="ADAL" clId="{97F3CF32-F7AE-4F58-A120-54578AF945C5}" dt="2020-06-18T19:02:17.918" v="11082" actId="26606"/>
          <ac:spMkLst>
            <pc:docMk/>
            <pc:sldMk cId="527246614" sldId="295"/>
            <ac:spMk id="4" creationId="{28BDB467-EE50-4405-9207-F8423DC73052}"/>
          </ac:spMkLst>
        </pc:spChg>
        <pc:spChg chg="add del mod">
          <ac:chgData name="JULIO CAMPAGNOLO" userId="750bd15f-13b8-43ab-8959-28969de871ce" providerId="ADAL" clId="{97F3CF32-F7AE-4F58-A120-54578AF945C5}" dt="2020-06-18T18:18:13.344" v="8024" actId="478"/>
          <ac:spMkLst>
            <pc:docMk/>
            <pc:sldMk cId="527246614" sldId="295"/>
            <ac:spMk id="5" creationId="{02307DD5-51A4-4625-A543-F01C672470FF}"/>
          </ac:spMkLst>
        </pc:spChg>
        <pc:spChg chg="add">
          <ac:chgData name="JULIO CAMPAGNOLO" userId="750bd15f-13b8-43ab-8959-28969de871ce" providerId="ADAL" clId="{97F3CF32-F7AE-4F58-A120-54578AF945C5}" dt="2020-06-18T19:02:17.918" v="11082" actId="26606"/>
          <ac:spMkLst>
            <pc:docMk/>
            <pc:sldMk cId="527246614" sldId="295"/>
            <ac:spMk id="87" creationId="{66D61E08-70C3-48D8-BEA0-787111DC30DA}"/>
          </ac:spMkLst>
        </pc:spChg>
        <pc:spChg chg="add">
          <ac:chgData name="JULIO CAMPAGNOLO" userId="750bd15f-13b8-43ab-8959-28969de871ce" providerId="ADAL" clId="{97F3CF32-F7AE-4F58-A120-54578AF945C5}" dt="2020-06-18T19:02:17.918" v="11082" actId="26606"/>
          <ac:spMkLst>
            <pc:docMk/>
            <pc:sldMk cId="527246614" sldId="295"/>
            <ac:spMk id="89" creationId="{FC55298F-0AE5-478E-AD2B-03C2614C5833}"/>
          </ac:spMkLst>
        </pc:spChg>
        <pc:spChg chg="add">
          <ac:chgData name="JULIO CAMPAGNOLO" userId="750bd15f-13b8-43ab-8959-28969de871ce" providerId="ADAL" clId="{97F3CF32-F7AE-4F58-A120-54578AF945C5}" dt="2020-06-18T19:02:17.918" v="11082" actId="26606"/>
          <ac:spMkLst>
            <pc:docMk/>
            <pc:sldMk cId="527246614" sldId="295"/>
            <ac:spMk id="91" creationId="{C180E4EA-0B63-4779-A895-7E90E71088F3}"/>
          </ac:spMkLst>
        </pc:spChg>
        <pc:spChg chg="add">
          <ac:chgData name="JULIO CAMPAGNOLO" userId="750bd15f-13b8-43ab-8959-28969de871ce" providerId="ADAL" clId="{97F3CF32-F7AE-4F58-A120-54578AF945C5}" dt="2020-06-18T19:02:17.918" v="11082" actId="26606"/>
          <ac:spMkLst>
            <pc:docMk/>
            <pc:sldMk cId="527246614" sldId="295"/>
            <ac:spMk id="93" creationId="{CEE01D9D-3DE8-4EED-B0D3-8F3C79CC7673}"/>
          </ac:spMkLst>
        </pc:spChg>
        <pc:spChg chg="add">
          <ac:chgData name="JULIO CAMPAGNOLO" userId="750bd15f-13b8-43ab-8959-28969de871ce" providerId="ADAL" clId="{97F3CF32-F7AE-4F58-A120-54578AF945C5}" dt="2020-06-18T19:02:17.918" v="11082" actId="26606"/>
          <ac:spMkLst>
            <pc:docMk/>
            <pc:sldMk cId="527246614" sldId="295"/>
            <ac:spMk id="95" creationId="{89AF5CE9-607F-43F4-8983-DCD6DA4051FD}"/>
          </ac:spMkLst>
        </pc:spChg>
        <pc:spChg chg="add">
          <ac:chgData name="JULIO CAMPAGNOLO" userId="750bd15f-13b8-43ab-8959-28969de871ce" providerId="ADAL" clId="{97F3CF32-F7AE-4F58-A120-54578AF945C5}" dt="2020-06-18T19:02:17.918" v="11082" actId="26606"/>
          <ac:spMkLst>
            <pc:docMk/>
            <pc:sldMk cId="527246614" sldId="295"/>
            <ac:spMk id="97" creationId="{6EEA2DBD-9E1E-4521-8C01-F32AD18A89E3}"/>
          </ac:spMkLst>
        </pc:spChg>
        <pc:spChg chg="add">
          <ac:chgData name="JULIO CAMPAGNOLO" userId="750bd15f-13b8-43ab-8959-28969de871ce" providerId="ADAL" clId="{97F3CF32-F7AE-4F58-A120-54578AF945C5}" dt="2020-06-18T19:02:17.918" v="11082" actId="26606"/>
          <ac:spMkLst>
            <pc:docMk/>
            <pc:sldMk cId="527246614" sldId="295"/>
            <ac:spMk id="99" creationId="{15BBD2C1-BA9B-46A9-A27A-33498B169272}"/>
          </ac:spMkLst>
        </pc:spChg>
        <pc:grpChg chg="add">
          <ac:chgData name="JULIO CAMPAGNOLO" userId="750bd15f-13b8-43ab-8959-28969de871ce" providerId="ADAL" clId="{97F3CF32-F7AE-4F58-A120-54578AF945C5}" dt="2020-06-18T19:02:17.918" v="11082" actId="26606"/>
          <ac:grpSpMkLst>
            <pc:docMk/>
            <pc:sldMk cId="527246614" sldId="295"/>
            <ac:grpSpMk id="71" creationId="{A5AFB369-4673-4727-A7CD-D86AFE0AE069}"/>
          </ac:grpSpMkLst>
        </pc:grpChg>
        <pc:picChg chg="add mod">
          <ac:chgData name="JULIO CAMPAGNOLO" userId="750bd15f-13b8-43ab-8959-28969de871ce" providerId="ADAL" clId="{97F3CF32-F7AE-4F58-A120-54578AF945C5}" dt="2020-06-18T19:02:17.918" v="11082" actId="26606"/>
          <ac:picMkLst>
            <pc:docMk/>
            <pc:sldMk cId="527246614" sldId="295"/>
            <ac:picMk id="21506" creationId="{7F264921-015A-435B-BF83-A77D2EEDD852}"/>
          </ac:picMkLst>
        </pc:picChg>
        <pc:cxnChg chg="add">
          <ac:chgData name="JULIO CAMPAGNOLO" userId="750bd15f-13b8-43ab-8959-28969de871ce" providerId="ADAL" clId="{97F3CF32-F7AE-4F58-A120-54578AF945C5}" dt="2020-06-18T19:02:17.918" v="11082" actId="26606"/>
          <ac:cxnSpMkLst>
            <pc:docMk/>
            <pc:sldMk cId="527246614" sldId="295"/>
            <ac:cxnSpMk id="83" creationId="{A57C1A16-B8AB-4D99-A195-A38F556A6486}"/>
          </ac:cxnSpMkLst>
        </pc:cxnChg>
        <pc:cxnChg chg="add">
          <ac:chgData name="JULIO CAMPAGNOLO" userId="750bd15f-13b8-43ab-8959-28969de871ce" providerId="ADAL" clId="{97F3CF32-F7AE-4F58-A120-54578AF945C5}" dt="2020-06-18T19:02:17.918" v="11082" actId="26606"/>
          <ac:cxnSpMkLst>
            <pc:docMk/>
            <pc:sldMk cId="527246614" sldId="295"/>
            <ac:cxnSpMk id="85" creationId="{F8A9B20B-D1DD-4573-B5EC-558029519236}"/>
          </ac:cxnSpMkLst>
        </pc:cxnChg>
      </pc:sldChg>
      <pc:sldChg chg="addSp delSp modSp add">
        <pc:chgData name="JULIO CAMPAGNOLO" userId="750bd15f-13b8-43ab-8959-28969de871ce" providerId="ADAL" clId="{97F3CF32-F7AE-4F58-A120-54578AF945C5}" dt="2020-06-18T18:26:49.574" v="8950" actId="20577"/>
        <pc:sldMkLst>
          <pc:docMk/>
          <pc:sldMk cId="1295865650" sldId="296"/>
        </pc:sldMkLst>
        <pc:spChg chg="del mod">
          <ac:chgData name="JULIO CAMPAGNOLO" userId="750bd15f-13b8-43ab-8959-28969de871ce" providerId="ADAL" clId="{97F3CF32-F7AE-4F58-A120-54578AF945C5}" dt="2020-06-18T18:18:22.456" v="8035"/>
          <ac:spMkLst>
            <pc:docMk/>
            <pc:sldMk cId="1295865650" sldId="296"/>
            <ac:spMk id="2" creationId="{9561E63C-3AEC-4D60-BD72-C8B56FB46D46}"/>
          </ac:spMkLst>
        </pc:spChg>
        <pc:spChg chg="del">
          <ac:chgData name="JULIO CAMPAGNOLO" userId="750bd15f-13b8-43ab-8959-28969de871ce" providerId="ADAL" clId="{97F3CF32-F7AE-4F58-A120-54578AF945C5}" dt="2020-06-18T18:18:22.456" v="8035"/>
          <ac:spMkLst>
            <pc:docMk/>
            <pc:sldMk cId="1295865650" sldId="296"/>
            <ac:spMk id="3" creationId="{FB8F1243-6AF7-4A91-AC42-C834E9210546}"/>
          </ac:spMkLst>
        </pc:spChg>
        <pc:spChg chg="add mod">
          <ac:chgData name="JULIO CAMPAGNOLO" userId="750bd15f-13b8-43ab-8959-28969de871ce" providerId="ADAL" clId="{97F3CF32-F7AE-4F58-A120-54578AF945C5}" dt="2020-06-18T18:18:36.642" v="8066" actId="20577"/>
          <ac:spMkLst>
            <pc:docMk/>
            <pc:sldMk cId="1295865650" sldId="296"/>
            <ac:spMk id="4" creationId="{033B540A-AA21-4E1A-B016-4832FC2A9871}"/>
          </ac:spMkLst>
        </pc:spChg>
        <pc:spChg chg="add mod">
          <ac:chgData name="JULIO CAMPAGNOLO" userId="750bd15f-13b8-43ab-8959-28969de871ce" providerId="ADAL" clId="{97F3CF32-F7AE-4F58-A120-54578AF945C5}" dt="2020-06-18T18:26:49.574" v="8950" actId="20577"/>
          <ac:spMkLst>
            <pc:docMk/>
            <pc:sldMk cId="1295865650" sldId="296"/>
            <ac:spMk id="5" creationId="{37BDABEB-4CCD-4114-B54B-929D70015994}"/>
          </ac:spMkLst>
        </pc:spChg>
      </pc:sldChg>
      <pc:sldChg chg="addSp delSp modSp add">
        <pc:chgData name="JULIO CAMPAGNOLO" userId="750bd15f-13b8-43ab-8959-28969de871ce" providerId="ADAL" clId="{97F3CF32-F7AE-4F58-A120-54578AF945C5}" dt="2020-06-18T18:47:12.415" v="10608"/>
        <pc:sldMkLst>
          <pc:docMk/>
          <pc:sldMk cId="2999105926" sldId="297"/>
        </pc:sldMkLst>
        <pc:spChg chg="mod">
          <ac:chgData name="JULIO CAMPAGNOLO" userId="750bd15f-13b8-43ab-8959-28969de871ce" providerId="ADAL" clId="{97F3CF32-F7AE-4F58-A120-54578AF945C5}" dt="2020-06-18T18:46:20.112" v="10519" actId="1076"/>
          <ac:spMkLst>
            <pc:docMk/>
            <pc:sldMk cId="2999105926" sldId="297"/>
            <ac:spMk id="2" creationId="{F35ABDB4-3B02-49B4-8FE8-8E2BA0B3A5E9}"/>
          </ac:spMkLst>
        </pc:spChg>
        <pc:spChg chg="mod">
          <ac:chgData name="JULIO CAMPAGNOLO" userId="750bd15f-13b8-43ab-8959-28969de871ce" providerId="ADAL" clId="{97F3CF32-F7AE-4F58-A120-54578AF945C5}" dt="2020-06-18T18:47:09.470" v="10606" actId="20577"/>
          <ac:spMkLst>
            <pc:docMk/>
            <pc:sldMk cId="2999105926" sldId="297"/>
            <ac:spMk id="3" creationId="{472596E5-5A90-44A6-A25D-C500409E0B7A}"/>
          </ac:spMkLst>
        </pc:spChg>
        <pc:spChg chg="add del mod">
          <ac:chgData name="JULIO CAMPAGNOLO" userId="750bd15f-13b8-43ab-8959-28969de871ce" providerId="ADAL" clId="{97F3CF32-F7AE-4F58-A120-54578AF945C5}" dt="2020-06-18T18:47:12.415" v="10608"/>
          <ac:spMkLst>
            <pc:docMk/>
            <pc:sldMk cId="2999105926" sldId="297"/>
            <ac:spMk id="4" creationId="{34C216FC-6709-49C6-A8D7-2EF5A0790097}"/>
          </ac:spMkLst>
        </pc:spChg>
      </pc:sldChg>
      <pc:sldChg chg="addSp modSp add mod setBg">
        <pc:chgData name="JULIO CAMPAGNOLO" userId="750bd15f-13b8-43ab-8959-28969de871ce" providerId="ADAL" clId="{97F3CF32-F7AE-4F58-A120-54578AF945C5}" dt="2020-06-18T18:38:22.580" v="9699" actId="20577"/>
        <pc:sldMkLst>
          <pc:docMk/>
          <pc:sldMk cId="2790108365" sldId="298"/>
        </pc:sldMkLst>
        <pc:spChg chg="mod">
          <ac:chgData name="JULIO CAMPAGNOLO" userId="750bd15f-13b8-43ab-8959-28969de871ce" providerId="ADAL" clId="{97F3CF32-F7AE-4F58-A120-54578AF945C5}" dt="2020-06-18T18:35:45.245" v="9616" actId="26606"/>
          <ac:spMkLst>
            <pc:docMk/>
            <pc:sldMk cId="2790108365" sldId="298"/>
            <ac:spMk id="2" creationId="{437BE143-6FA9-42B5-9F16-BE08A6A82EEA}"/>
          </ac:spMkLst>
        </pc:spChg>
        <pc:spChg chg="mod">
          <ac:chgData name="JULIO CAMPAGNOLO" userId="750bd15f-13b8-43ab-8959-28969de871ce" providerId="ADAL" clId="{97F3CF32-F7AE-4F58-A120-54578AF945C5}" dt="2020-06-18T18:38:22.580" v="9699" actId="20577"/>
          <ac:spMkLst>
            <pc:docMk/>
            <pc:sldMk cId="2790108365" sldId="298"/>
            <ac:spMk id="3" creationId="{DA9AB100-2134-4CB8-9009-E7044ABA3A94}"/>
          </ac:spMkLst>
        </pc:spChg>
        <pc:spChg chg="add">
          <ac:chgData name="JULIO CAMPAGNOLO" userId="750bd15f-13b8-43ab-8959-28969de871ce" providerId="ADAL" clId="{97F3CF32-F7AE-4F58-A120-54578AF945C5}" dt="2020-06-18T18:35:45.245" v="9616" actId="26606"/>
          <ac:spMkLst>
            <pc:docMk/>
            <pc:sldMk cId="2790108365" sldId="298"/>
            <ac:spMk id="71" creationId="{3BCB5F6A-9EB0-40B0-9D13-3023E9A20508}"/>
          </ac:spMkLst>
        </pc:spChg>
        <pc:picChg chg="add mod">
          <ac:chgData name="JULIO CAMPAGNOLO" userId="750bd15f-13b8-43ab-8959-28969de871ce" providerId="ADAL" clId="{97F3CF32-F7AE-4F58-A120-54578AF945C5}" dt="2020-06-18T18:35:45.329" v="9617" actId="27636"/>
          <ac:picMkLst>
            <pc:docMk/>
            <pc:sldMk cId="2790108365" sldId="298"/>
            <ac:picMk id="16386" creationId="{910E7769-13D7-464E-AD64-86313808C5D5}"/>
          </ac:picMkLst>
        </pc:picChg>
      </pc:sldChg>
      <pc:sldChg chg="add del">
        <pc:chgData name="JULIO CAMPAGNOLO" userId="750bd15f-13b8-43ab-8959-28969de871ce" providerId="ADAL" clId="{97F3CF32-F7AE-4F58-A120-54578AF945C5}" dt="2020-06-18T18:49:02.801" v="10645" actId="2696"/>
        <pc:sldMkLst>
          <pc:docMk/>
          <pc:sldMk cId="811429125" sldId="299"/>
        </pc:sldMkLst>
      </pc:sldChg>
      <pc:sldChg chg="addSp delSp modSp add">
        <pc:chgData name="JULIO CAMPAGNOLO" userId="750bd15f-13b8-43ab-8959-28969de871ce" providerId="ADAL" clId="{97F3CF32-F7AE-4F58-A120-54578AF945C5}" dt="2020-06-18T18:53:55.277" v="11023" actId="20577"/>
        <pc:sldMkLst>
          <pc:docMk/>
          <pc:sldMk cId="3826348943" sldId="299"/>
        </pc:sldMkLst>
        <pc:spChg chg="del">
          <ac:chgData name="JULIO CAMPAGNOLO" userId="750bd15f-13b8-43ab-8959-28969de871ce" providerId="ADAL" clId="{97F3CF32-F7AE-4F58-A120-54578AF945C5}" dt="2020-06-18T18:53:05.208" v="10832"/>
          <ac:spMkLst>
            <pc:docMk/>
            <pc:sldMk cId="3826348943" sldId="299"/>
            <ac:spMk id="2" creationId="{4E0D2ED5-D7BC-43D2-BC6C-C8C13D626969}"/>
          </ac:spMkLst>
        </pc:spChg>
        <pc:spChg chg="del">
          <ac:chgData name="JULIO CAMPAGNOLO" userId="750bd15f-13b8-43ab-8959-28969de871ce" providerId="ADAL" clId="{97F3CF32-F7AE-4F58-A120-54578AF945C5}" dt="2020-06-18T18:53:05.208" v="10832"/>
          <ac:spMkLst>
            <pc:docMk/>
            <pc:sldMk cId="3826348943" sldId="299"/>
            <ac:spMk id="3" creationId="{4B84518E-AEFD-4B44-AA43-473B10F1A83A}"/>
          </ac:spMkLst>
        </pc:spChg>
        <pc:spChg chg="add mod">
          <ac:chgData name="JULIO CAMPAGNOLO" userId="750bd15f-13b8-43ab-8959-28969de871ce" providerId="ADAL" clId="{97F3CF32-F7AE-4F58-A120-54578AF945C5}" dt="2020-06-18T18:53:30.835" v="10927" actId="20577"/>
          <ac:spMkLst>
            <pc:docMk/>
            <pc:sldMk cId="3826348943" sldId="299"/>
            <ac:spMk id="4" creationId="{593DC6AE-41D2-4215-98DE-9297F3FD5700}"/>
          </ac:spMkLst>
        </pc:spChg>
        <pc:spChg chg="add mod">
          <ac:chgData name="JULIO CAMPAGNOLO" userId="750bd15f-13b8-43ab-8959-28969de871ce" providerId="ADAL" clId="{97F3CF32-F7AE-4F58-A120-54578AF945C5}" dt="2020-06-18T18:53:55.277" v="11023" actId="20577"/>
          <ac:spMkLst>
            <pc:docMk/>
            <pc:sldMk cId="3826348943" sldId="299"/>
            <ac:spMk id="5" creationId="{C8645AF0-4B38-496D-BDDC-9822A1EE7C74}"/>
          </ac:spMkLst>
        </pc:spChg>
      </pc:sldChg>
      <pc:sldChg chg="modSp add del">
        <pc:chgData name="JULIO CAMPAGNOLO" userId="750bd15f-13b8-43ab-8959-28969de871ce" providerId="ADAL" clId="{97F3CF32-F7AE-4F58-A120-54578AF945C5}" dt="2020-06-18T18:48:40.501" v="10633" actId="2696"/>
        <pc:sldMkLst>
          <pc:docMk/>
          <pc:sldMk cId="4199314873" sldId="299"/>
        </pc:sldMkLst>
        <pc:spChg chg="mod">
          <ac:chgData name="JULIO CAMPAGNOLO" userId="750bd15f-13b8-43ab-8959-28969de871ce" providerId="ADAL" clId="{97F3CF32-F7AE-4F58-A120-54578AF945C5}" dt="2020-06-18T18:48:36.213" v="10632" actId="20577"/>
          <ac:spMkLst>
            <pc:docMk/>
            <pc:sldMk cId="4199314873" sldId="299"/>
            <ac:spMk id="2" creationId="{999ABA06-3A4E-49E7-B50A-E0A70969E411}"/>
          </ac:spMkLst>
        </pc:spChg>
      </pc:sldChg>
      <pc:sldChg chg="addSp delSp modSp add mod setBg">
        <pc:chgData name="JULIO CAMPAGNOLO" userId="750bd15f-13b8-43ab-8959-28969de871ce" providerId="ADAL" clId="{97F3CF32-F7AE-4F58-A120-54578AF945C5}" dt="2020-06-18T19:01:02.580" v="11080" actId="26606"/>
        <pc:sldMkLst>
          <pc:docMk/>
          <pc:sldMk cId="3490196552" sldId="300"/>
        </pc:sldMkLst>
        <pc:spChg chg="del">
          <ac:chgData name="JULIO CAMPAGNOLO" userId="750bd15f-13b8-43ab-8959-28969de871ce" providerId="ADAL" clId="{97F3CF32-F7AE-4F58-A120-54578AF945C5}" dt="2020-06-18T19:01:02.580" v="11080" actId="26606"/>
          <ac:spMkLst>
            <pc:docMk/>
            <pc:sldMk cId="3490196552" sldId="300"/>
            <ac:spMk id="2" creationId="{362D8953-E2CE-4F77-B8C0-5067492B2B2C}"/>
          </ac:spMkLst>
        </pc:spChg>
        <pc:spChg chg="del">
          <ac:chgData name="JULIO CAMPAGNOLO" userId="750bd15f-13b8-43ab-8959-28969de871ce" providerId="ADAL" clId="{97F3CF32-F7AE-4F58-A120-54578AF945C5}" dt="2020-06-18T19:01:02.580" v="11080" actId="26606"/>
          <ac:spMkLst>
            <pc:docMk/>
            <pc:sldMk cId="3490196552" sldId="300"/>
            <ac:spMk id="3" creationId="{DB58237C-09CA-4052-A12F-66C01D680A3E}"/>
          </ac:spMkLst>
        </pc:spChg>
        <pc:spChg chg="add">
          <ac:chgData name="JULIO CAMPAGNOLO" userId="750bd15f-13b8-43ab-8959-28969de871ce" providerId="ADAL" clId="{97F3CF32-F7AE-4F58-A120-54578AF945C5}" dt="2020-06-18T19:01:02.580" v="11080" actId="26606"/>
          <ac:spMkLst>
            <pc:docMk/>
            <pc:sldMk cId="3490196552" sldId="300"/>
            <ac:spMk id="83" creationId="{03E8462A-FEBA-4848-81CC-3F8DA3E477BE}"/>
          </ac:spMkLst>
        </pc:spChg>
        <pc:spChg chg="add">
          <ac:chgData name="JULIO CAMPAGNOLO" userId="750bd15f-13b8-43ab-8959-28969de871ce" providerId="ADAL" clId="{97F3CF32-F7AE-4F58-A120-54578AF945C5}" dt="2020-06-18T19:01:02.580" v="11080" actId="26606"/>
          <ac:spMkLst>
            <pc:docMk/>
            <pc:sldMk cId="3490196552" sldId="300"/>
            <ac:spMk id="96" creationId="{7941F9B1-B01B-4A84-89D9-B169AEB4E456}"/>
          </ac:spMkLst>
        </pc:spChg>
        <pc:grpChg chg="add">
          <ac:chgData name="JULIO CAMPAGNOLO" userId="750bd15f-13b8-43ab-8959-28969de871ce" providerId="ADAL" clId="{97F3CF32-F7AE-4F58-A120-54578AF945C5}" dt="2020-06-18T19:01:02.580" v="11080" actId="26606"/>
          <ac:grpSpMkLst>
            <pc:docMk/>
            <pc:sldMk cId="3490196552" sldId="300"/>
            <ac:grpSpMk id="71" creationId="{A4D026A2-7476-44B0-9648-BB98882F7BA3}"/>
          </ac:grpSpMkLst>
        </pc:grpChg>
        <pc:grpChg chg="add">
          <ac:chgData name="JULIO CAMPAGNOLO" userId="750bd15f-13b8-43ab-8959-28969de871ce" providerId="ADAL" clId="{97F3CF32-F7AE-4F58-A120-54578AF945C5}" dt="2020-06-18T19:01:02.580" v="11080" actId="26606"/>
          <ac:grpSpMkLst>
            <pc:docMk/>
            <pc:sldMk cId="3490196552" sldId="300"/>
            <ac:grpSpMk id="85" creationId="{2109F83F-40FE-4DB3-84CC-09FB3340D06D}"/>
          </ac:grpSpMkLst>
        </pc:grpChg>
        <pc:picChg chg="add mod">
          <ac:chgData name="JULIO CAMPAGNOLO" userId="750bd15f-13b8-43ab-8959-28969de871ce" providerId="ADAL" clId="{97F3CF32-F7AE-4F58-A120-54578AF945C5}" dt="2020-06-18T19:01:02.580" v="11080" actId="26606"/>
          <ac:picMkLst>
            <pc:docMk/>
            <pc:sldMk cId="3490196552" sldId="300"/>
            <ac:picMk id="20482" creationId="{71A37F80-1F45-46FD-995E-6B80CA88199C}"/>
          </ac:picMkLst>
        </pc:picChg>
      </pc:sldChg>
      <pc:sldChg chg="addSp modSp add mod setBg">
        <pc:chgData name="JULIO CAMPAGNOLO" userId="750bd15f-13b8-43ab-8959-28969de871ce" providerId="ADAL" clId="{97F3CF32-F7AE-4F58-A120-54578AF945C5}" dt="2020-06-18T16:33:52.650" v="11864" actId="15"/>
        <pc:sldMkLst>
          <pc:docMk/>
          <pc:sldMk cId="2827114088" sldId="301"/>
        </pc:sldMkLst>
        <pc:spChg chg="mod">
          <ac:chgData name="JULIO CAMPAGNOLO" userId="750bd15f-13b8-43ab-8959-28969de871ce" providerId="ADAL" clId="{97F3CF32-F7AE-4F58-A120-54578AF945C5}" dt="2020-06-18T16:24:40.803" v="11837" actId="1035"/>
          <ac:spMkLst>
            <pc:docMk/>
            <pc:sldMk cId="2827114088" sldId="301"/>
            <ac:spMk id="2" creationId="{4D762DBB-085F-4B35-9142-674E00186673}"/>
          </ac:spMkLst>
        </pc:spChg>
        <pc:spChg chg="mod">
          <ac:chgData name="JULIO CAMPAGNOLO" userId="750bd15f-13b8-43ab-8959-28969de871ce" providerId="ADAL" clId="{97F3CF32-F7AE-4F58-A120-54578AF945C5}" dt="2020-06-18T16:33:52.650" v="11864" actId="15"/>
          <ac:spMkLst>
            <pc:docMk/>
            <pc:sldMk cId="2827114088" sldId="301"/>
            <ac:spMk id="3" creationId="{6E4264D9-DA71-43A3-8D42-562A97CBFFAC}"/>
          </ac:spMkLst>
        </pc:spChg>
        <pc:spChg chg="add">
          <ac:chgData name="JULIO CAMPAGNOLO" userId="750bd15f-13b8-43ab-8959-28969de871ce" providerId="ADAL" clId="{97F3CF32-F7AE-4F58-A120-54578AF945C5}" dt="2020-06-18T16:24:22.941" v="11793" actId="26606"/>
          <ac:spMkLst>
            <pc:docMk/>
            <pc:sldMk cId="2827114088" sldId="301"/>
            <ac:spMk id="71" creationId="{9F4444CE-BC8D-4D61-B303-4C05614E62AB}"/>
          </ac:spMkLst>
        </pc:spChg>
        <pc:spChg chg="add">
          <ac:chgData name="JULIO CAMPAGNOLO" userId="750bd15f-13b8-43ab-8959-28969de871ce" providerId="ADAL" clId="{97F3CF32-F7AE-4F58-A120-54578AF945C5}" dt="2020-06-18T16:24:22.941" v="11793" actId="26606"/>
          <ac:spMkLst>
            <pc:docMk/>
            <pc:sldMk cId="2827114088" sldId="301"/>
            <ac:spMk id="73" creationId="{62423CA5-E2E1-4789-B759-9906C1C94063}"/>
          </ac:spMkLst>
        </pc:spChg>
        <pc:spChg chg="add">
          <ac:chgData name="JULIO CAMPAGNOLO" userId="750bd15f-13b8-43ab-8959-28969de871ce" providerId="ADAL" clId="{97F3CF32-F7AE-4F58-A120-54578AF945C5}" dt="2020-06-18T16:24:22.941" v="11793" actId="26606"/>
          <ac:spMkLst>
            <pc:docMk/>
            <pc:sldMk cId="2827114088" sldId="301"/>
            <ac:spMk id="75" creationId="{73772B81-181F-48B7-8826-4D9686D15DF5}"/>
          </ac:spMkLst>
        </pc:spChg>
        <pc:spChg chg="add">
          <ac:chgData name="JULIO CAMPAGNOLO" userId="750bd15f-13b8-43ab-8959-28969de871ce" providerId="ADAL" clId="{97F3CF32-F7AE-4F58-A120-54578AF945C5}" dt="2020-06-18T16:24:22.941" v="11793" actId="26606"/>
          <ac:spMkLst>
            <pc:docMk/>
            <pc:sldMk cId="2827114088" sldId="301"/>
            <ac:spMk id="77" creationId="{B2205F6E-03C6-4E92-877C-E2482F6599AA}"/>
          </ac:spMkLst>
        </pc:spChg>
        <pc:picChg chg="add mod">
          <ac:chgData name="JULIO CAMPAGNOLO" userId="750bd15f-13b8-43ab-8959-28969de871ce" providerId="ADAL" clId="{97F3CF32-F7AE-4F58-A120-54578AF945C5}" dt="2020-06-18T16:30:55.533" v="11851" actId="1076"/>
          <ac:picMkLst>
            <pc:docMk/>
            <pc:sldMk cId="2827114088" sldId="301"/>
            <ac:picMk id="1026" creationId="{1D07DBC8-E6B9-4380-977B-13E7EA21E77C}"/>
          </ac:picMkLst>
        </pc:picChg>
        <pc:picChg chg="add mod">
          <ac:chgData name="JULIO CAMPAGNOLO" userId="750bd15f-13b8-43ab-8959-28969de871ce" providerId="ADAL" clId="{97F3CF32-F7AE-4F58-A120-54578AF945C5}" dt="2020-06-18T16:31:03.272" v="11853" actId="1076"/>
          <ac:picMkLst>
            <pc:docMk/>
            <pc:sldMk cId="2827114088" sldId="301"/>
            <ac:picMk id="1028" creationId="{439EABAB-C876-4775-8654-7B770ADA3EBA}"/>
          </ac:picMkLst>
        </pc:picChg>
      </pc:sldChg>
    </pc:docChg>
  </pc:docChgLst>
  <pc:docChgLst>
    <pc:chgData name="JULIO CAMPAGNOLO" userId="750bd15f-13b8-43ab-8959-28969de871ce" providerId="ADAL" clId="{D0D61956-1D64-44E4-A0C2-2139EA01A85E}"/>
    <pc:docChg chg="undo custSel mod addSld delSld modSld">
      <pc:chgData name="JULIO CAMPAGNOLO" userId="750bd15f-13b8-43ab-8959-28969de871ce" providerId="ADAL" clId="{D0D61956-1D64-44E4-A0C2-2139EA01A85E}" dt="2020-06-11T16:58:32.585" v="9243" actId="478"/>
      <pc:docMkLst>
        <pc:docMk/>
      </pc:docMkLst>
      <pc:sldChg chg="modSp">
        <pc:chgData name="JULIO CAMPAGNOLO" userId="750bd15f-13b8-43ab-8959-28969de871ce" providerId="ADAL" clId="{D0D61956-1D64-44E4-A0C2-2139EA01A85E}" dt="2020-06-11T15:27:55.023" v="3958" actId="20577"/>
        <pc:sldMkLst>
          <pc:docMk/>
          <pc:sldMk cId="4217912952" sldId="256"/>
        </pc:sldMkLst>
        <pc:spChg chg="mod">
          <ac:chgData name="JULIO CAMPAGNOLO" userId="750bd15f-13b8-43ab-8959-28969de871ce" providerId="ADAL" clId="{D0D61956-1D64-44E4-A0C2-2139EA01A85E}" dt="2020-06-11T16:11:10.774" v="4" actId="404"/>
          <ac:spMkLst>
            <pc:docMk/>
            <pc:sldMk cId="4217912952" sldId="256"/>
            <ac:spMk id="2" creationId="{5871FA22-201D-407E-BE53-1A0F6E643227}"/>
          </ac:spMkLst>
        </pc:spChg>
        <pc:spChg chg="mod">
          <ac:chgData name="JULIO CAMPAGNOLO" userId="750bd15f-13b8-43ab-8959-28969de871ce" providerId="ADAL" clId="{D0D61956-1D64-44E4-A0C2-2139EA01A85E}" dt="2020-06-11T15:27:55.023" v="3958" actId="20577"/>
          <ac:spMkLst>
            <pc:docMk/>
            <pc:sldMk cId="4217912952" sldId="256"/>
            <ac:spMk id="3" creationId="{15CA2CCC-6B55-4CE9-95A6-555693DD8EB6}"/>
          </ac:spMkLst>
        </pc:spChg>
        <pc:picChg chg="mod">
          <ac:chgData name="JULIO CAMPAGNOLO" userId="750bd15f-13b8-43ab-8959-28969de871ce" providerId="ADAL" clId="{D0D61956-1D64-44E4-A0C2-2139EA01A85E}" dt="2020-06-11T16:11:18.109" v="6" actId="14100"/>
          <ac:picMkLst>
            <pc:docMk/>
            <pc:sldMk cId="4217912952" sldId="256"/>
            <ac:picMk id="1026" creationId="{79707BA6-EC2D-4946-A054-BCBD974C3970}"/>
          </ac:picMkLst>
        </pc:picChg>
      </pc:sldChg>
      <pc:sldChg chg="addSp modSp add modAnim">
        <pc:chgData name="JULIO CAMPAGNOLO" userId="750bd15f-13b8-43ab-8959-28969de871ce" providerId="ADAL" clId="{D0D61956-1D64-44E4-A0C2-2139EA01A85E}" dt="2020-06-11T14:25:01.612" v="178"/>
        <pc:sldMkLst>
          <pc:docMk/>
          <pc:sldMk cId="2172717329" sldId="257"/>
        </pc:sldMkLst>
        <pc:spChg chg="mod">
          <ac:chgData name="JULIO CAMPAGNOLO" userId="750bd15f-13b8-43ab-8959-28969de871ce" providerId="ADAL" clId="{D0D61956-1D64-44E4-A0C2-2139EA01A85E}" dt="2020-06-11T14:22:38.869" v="48" actId="20577"/>
          <ac:spMkLst>
            <pc:docMk/>
            <pc:sldMk cId="2172717329" sldId="257"/>
            <ac:spMk id="2" creationId="{C505A08E-DF87-4BCC-8691-94AE6B2661C7}"/>
          </ac:spMkLst>
        </pc:spChg>
        <pc:spChg chg="mod">
          <ac:chgData name="JULIO CAMPAGNOLO" userId="750bd15f-13b8-43ab-8959-28969de871ce" providerId="ADAL" clId="{D0D61956-1D64-44E4-A0C2-2139EA01A85E}" dt="2020-06-11T14:24:16.077" v="173" actId="1035"/>
          <ac:spMkLst>
            <pc:docMk/>
            <pc:sldMk cId="2172717329" sldId="257"/>
            <ac:spMk id="3" creationId="{B2ABE2F6-EC33-4F9F-B769-40548D087057}"/>
          </ac:spMkLst>
        </pc:spChg>
        <pc:picChg chg="add mod">
          <ac:chgData name="JULIO CAMPAGNOLO" userId="750bd15f-13b8-43ab-8959-28969de871ce" providerId="ADAL" clId="{D0D61956-1D64-44E4-A0C2-2139EA01A85E}" dt="2020-06-11T14:24:27.424" v="176" actId="1076"/>
          <ac:picMkLst>
            <pc:docMk/>
            <pc:sldMk cId="2172717329" sldId="257"/>
            <ac:picMk id="1026" creationId="{88D0EA6B-8E11-473F-999D-0E1626E1DC91}"/>
          </ac:picMkLst>
        </pc:picChg>
      </pc:sldChg>
      <pc:sldChg chg="addSp modSp add modAnim">
        <pc:chgData name="JULIO CAMPAGNOLO" userId="750bd15f-13b8-43ab-8959-28969de871ce" providerId="ADAL" clId="{D0D61956-1D64-44E4-A0C2-2139EA01A85E}" dt="2020-06-11T14:30:34.452" v="910" actId="20577"/>
        <pc:sldMkLst>
          <pc:docMk/>
          <pc:sldMk cId="862894345" sldId="258"/>
        </pc:sldMkLst>
        <pc:spChg chg="mod">
          <ac:chgData name="JULIO CAMPAGNOLO" userId="750bd15f-13b8-43ab-8959-28969de871ce" providerId="ADAL" clId="{D0D61956-1D64-44E4-A0C2-2139EA01A85E}" dt="2020-06-11T14:25:28.407" v="214" actId="20577"/>
          <ac:spMkLst>
            <pc:docMk/>
            <pc:sldMk cId="862894345" sldId="258"/>
            <ac:spMk id="2" creationId="{516619A4-EBA0-4C6B-9731-857E22481795}"/>
          </ac:spMkLst>
        </pc:spChg>
        <pc:spChg chg="mod">
          <ac:chgData name="JULIO CAMPAGNOLO" userId="750bd15f-13b8-43ab-8959-28969de871ce" providerId="ADAL" clId="{D0D61956-1D64-44E4-A0C2-2139EA01A85E}" dt="2020-06-11T14:30:34.452" v="910" actId="20577"/>
          <ac:spMkLst>
            <pc:docMk/>
            <pc:sldMk cId="862894345" sldId="258"/>
            <ac:spMk id="3" creationId="{ACF341C1-65A7-4C69-B8AE-1B4B104C70A3}"/>
          </ac:spMkLst>
        </pc:spChg>
        <pc:spChg chg="add mod">
          <ac:chgData name="JULIO CAMPAGNOLO" userId="750bd15f-13b8-43ab-8959-28969de871ce" providerId="ADAL" clId="{D0D61956-1D64-44E4-A0C2-2139EA01A85E}" dt="2020-06-11T14:29:45.244" v="904" actId="1035"/>
          <ac:spMkLst>
            <pc:docMk/>
            <pc:sldMk cId="862894345" sldId="258"/>
            <ac:spMk id="4" creationId="{508CA9EC-EAFE-4629-B1B7-B1C883B00497}"/>
          </ac:spMkLst>
        </pc:spChg>
      </pc:sldChg>
      <pc:sldChg chg="addSp delSp modSp add mod setBg modAnim">
        <pc:chgData name="JULIO CAMPAGNOLO" userId="750bd15f-13b8-43ab-8959-28969de871ce" providerId="ADAL" clId="{D0D61956-1D64-44E4-A0C2-2139EA01A85E}" dt="2020-06-11T14:41:19.457" v="1357"/>
        <pc:sldMkLst>
          <pc:docMk/>
          <pc:sldMk cId="2131035209" sldId="259"/>
        </pc:sldMkLst>
        <pc:spChg chg="mod">
          <ac:chgData name="JULIO CAMPAGNOLO" userId="750bd15f-13b8-43ab-8959-28969de871ce" providerId="ADAL" clId="{D0D61956-1D64-44E4-A0C2-2139EA01A85E}" dt="2020-06-11T14:35:07.993" v="1206" actId="26606"/>
          <ac:spMkLst>
            <pc:docMk/>
            <pc:sldMk cId="2131035209" sldId="259"/>
            <ac:spMk id="2" creationId="{C1741ABC-F761-4BCC-B9D2-E3648ABF13DF}"/>
          </ac:spMkLst>
        </pc:spChg>
        <pc:spChg chg="mod">
          <ac:chgData name="JULIO CAMPAGNOLO" userId="750bd15f-13b8-43ab-8959-28969de871ce" providerId="ADAL" clId="{D0D61956-1D64-44E4-A0C2-2139EA01A85E}" dt="2020-06-11T14:36:04.091" v="1284" actId="20577"/>
          <ac:spMkLst>
            <pc:docMk/>
            <pc:sldMk cId="2131035209" sldId="259"/>
            <ac:spMk id="3" creationId="{86B4341F-321F-4ED0-A711-6C5E63BBAE9A}"/>
          </ac:spMkLst>
        </pc:spChg>
        <pc:spChg chg="add mod">
          <ac:chgData name="JULIO CAMPAGNOLO" userId="750bd15f-13b8-43ab-8959-28969de871ce" providerId="ADAL" clId="{D0D61956-1D64-44E4-A0C2-2139EA01A85E}" dt="2020-06-11T14:41:05.662" v="1356" actId="1036"/>
          <ac:spMkLst>
            <pc:docMk/>
            <pc:sldMk cId="2131035209" sldId="259"/>
            <ac:spMk id="5" creationId="{3D929EF4-858E-4669-BCD6-43D9D233CA5A}"/>
          </ac:spMkLst>
        </pc:spChg>
        <pc:spChg chg="add mod">
          <ac:chgData name="JULIO CAMPAGNOLO" userId="750bd15f-13b8-43ab-8959-28969de871ce" providerId="ADAL" clId="{D0D61956-1D64-44E4-A0C2-2139EA01A85E}" dt="2020-06-11T14:41:01.080" v="1347" actId="1076"/>
          <ac:spMkLst>
            <pc:docMk/>
            <pc:sldMk cId="2131035209" sldId="259"/>
            <ac:spMk id="6" creationId="{0457D80F-1A34-490D-B146-985E0481ADCA}"/>
          </ac:spMkLst>
        </pc:spChg>
        <pc:spChg chg="add del">
          <ac:chgData name="JULIO CAMPAGNOLO" userId="750bd15f-13b8-43ab-8959-28969de871ce" providerId="ADAL" clId="{D0D61956-1D64-44E4-A0C2-2139EA01A85E}" dt="2020-06-11T14:34:06.440" v="1201" actId="26606"/>
          <ac:spMkLst>
            <pc:docMk/>
            <pc:sldMk cId="2131035209" sldId="259"/>
            <ac:spMk id="75" creationId="{3F088236-D655-4F88-B238-E16762358025}"/>
          </ac:spMkLst>
        </pc:spChg>
        <pc:spChg chg="add del">
          <ac:chgData name="JULIO CAMPAGNOLO" userId="750bd15f-13b8-43ab-8959-28969de871ce" providerId="ADAL" clId="{D0D61956-1D64-44E4-A0C2-2139EA01A85E}" dt="2020-06-11T14:34:06.440" v="1201" actId="26606"/>
          <ac:spMkLst>
            <pc:docMk/>
            <pc:sldMk cId="2131035209" sldId="259"/>
            <ac:spMk id="77" creationId="{3DAC0C92-199E-475C-9390-119A9B027276}"/>
          </ac:spMkLst>
        </pc:spChg>
        <pc:spChg chg="add del">
          <ac:chgData name="JULIO CAMPAGNOLO" userId="750bd15f-13b8-43ab-8959-28969de871ce" providerId="ADAL" clId="{D0D61956-1D64-44E4-A0C2-2139EA01A85E}" dt="2020-06-11T14:34:06.440" v="1201" actId="26606"/>
          <ac:spMkLst>
            <pc:docMk/>
            <pc:sldMk cId="2131035209" sldId="259"/>
            <ac:spMk id="79" creationId="{C4CFB339-0ED8-4FE2-9EF1-6D1375B8499B}"/>
          </ac:spMkLst>
        </pc:spChg>
        <pc:spChg chg="add del">
          <ac:chgData name="JULIO CAMPAGNOLO" userId="750bd15f-13b8-43ab-8959-28969de871ce" providerId="ADAL" clId="{D0D61956-1D64-44E4-A0C2-2139EA01A85E}" dt="2020-06-11T14:34:06.440" v="1201" actId="26606"/>
          <ac:spMkLst>
            <pc:docMk/>
            <pc:sldMk cId="2131035209" sldId="259"/>
            <ac:spMk id="81" creationId="{31896C80-2069-4431-9C19-83B913734490}"/>
          </ac:spMkLst>
        </pc:spChg>
        <pc:spChg chg="add del">
          <ac:chgData name="JULIO CAMPAGNOLO" userId="750bd15f-13b8-43ab-8959-28969de871ce" providerId="ADAL" clId="{D0D61956-1D64-44E4-A0C2-2139EA01A85E}" dt="2020-06-11T14:34:06.440" v="1201" actId="26606"/>
          <ac:spMkLst>
            <pc:docMk/>
            <pc:sldMk cId="2131035209" sldId="259"/>
            <ac:spMk id="83" creationId="{BF120A21-0841-4823-B0C4-28AEBCEF9B78}"/>
          </ac:spMkLst>
        </pc:spChg>
        <pc:spChg chg="add del">
          <ac:chgData name="JULIO CAMPAGNOLO" userId="750bd15f-13b8-43ab-8959-28969de871ce" providerId="ADAL" clId="{D0D61956-1D64-44E4-A0C2-2139EA01A85E}" dt="2020-06-11T14:34:06.440" v="1201" actId="26606"/>
          <ac:spMkLst>
            <pc:docMk/>
            <pc:sldMk cId="2131035209" sldId="259"/>
            <ac:spMk id="85" creationId="{DBB05BAE-BBD3-4289-899F-A6851503C6B0}"/>
          </ac:spMkLst>
        </pc:spChg>
        <pc:spChg chg="add del">
          <ac:chgData name="JULIO CAMPAGNOLO" userId="750bd15f-13b8-43ab-8959-28969de871ce" providerId="ADAL" clId="{D0D61956-1D64-44E4-A0C2-2139EA01A85E}" dt="2020-06-11T14:34:06.440" v="1201" actId="26606"/>
          <ac:spMkLst>
            <pc:docMk/>
            <pc:sldMk cId="2131035209" sldId="259"/>
            <ac:spMk id="87" creationId="{9874D11C-36F5-4BBE-A490-019A54E953B0}"/>
          </ac:spMkLst>
        </pc:spChg>
        <pc:spChg chg="add del">
          <ac:chgData name="JULIO CAMPAGNOLO" userId="750bd15f-13b8-43ab-8959-28969de871ce" providerId="ADAL" clId="{D0D61956-1D64-44E4-A0C2-2139EA01A85E}" dt="2020-06-11T14:35:07.978" v="1205" actId="26606"/>
          <ac:spMkLst>
            <pc:docMk/>
            <pc:sldMk cId="2131035209" sldId="259"/>
            <ac:spMk id="89" creationId="{9874D11C-36F5-4BBE-A490-019A54E953B0}"/>
          </ac:spMkLst>
        </pc:spChg>
        <pc:spChg chg="add del">
          <ac:chgData name="JULIO CAMPAGNOLO" userId="750bd15f-13b8-43ab-8959-28969de871ce" providerId="ADAL" clId="{D0D61956-1D64-44E4-A0C2-2139EA01A85E}" dt="2020-06-11T14:35:07.978" v="1205" actId="26606"/>
          <ac:spMkLst>
            <pc:docMk/>
            <pc:sldMk cId="2131035209" sldId="259"/>
            <ac:spMk id="2056" creationId="{3F088236-D655-4F88-B238-E16762358025}"/>
          </ac:spMkLst>
        </pc:spChg>
        <pc:spChg chg="add del">
          <ac:chgData name="JULIO CAMPAGNOLO" userId="750bd15f-13b8-43ab-8959-28969de871ce" providerId="ADAL" clId="{D0D61956-1D64-44E4-A0C2-2139EA01A85E}" dt="2020-06-11T14:35:07.978" v="1205" actId="26606"/>
          <ac:spMkLst>
            <pc:docMk/>
            <pc:sldMk cId="2131035209" sldId="259"/>
            <ac:spMk id="2057" creationId="{3DAC0C92-199E-475C-9390-119A9B027276}"/>
          </ac:spMkLst>
        </pc:spChg>
        <pc:spChg chg="add del">
          <ac:chgData name="JULIO CAMPAGNOLO" userId="750bd15f-13b8-43ab-8959-28969de871ce" providerId="ADAL" clId="{D0D61956-1D64-44E4-A0C2-2139EA01A85E}" dt="2020-06-11T14:35:07.978" v="1205" actId="26606"/>
          <ac:spMkLst>
            <pc:docMk/>
            <pc:sldMk cId="2131035209" sldId="259"/>
            <ac:spMk id="2058" creationId="{C4CFB339-0ED8-4FE2-9EF1-6D1375B8499B}"/>
          </ac:spMkLst>
        </pc:spChg>
        <pc:spChg chg="add del">
          <ac:chgData name="JULIO CAMPAGNOLO" userId="750bd15f-13b8-43ab-8959-28969de871ce" providerId="ADAL" clId="{D0D61956-1D64-44E4-A0C2-2139EA01A85E}" dt="2020-06-11T14:35:07.978" v="1205" actId="26606"/>
          <ac:spMkLst>
            <pc:docMk/>
            <pc:sldMk cId="2131035209" sldId="259"/>
            <ac:spMk id="2059" creationId="{31896C80-2069-4431-9C19-83B913734490}"/>
          </ac:spMkLst>
        </pc:spChg>
        <pc:spChg chg="add del">
          <ac:chgData name="JULIO CAMPAGNOLO" userId="750bd15f-13b8-43ab-8959-28969de871ce" providerId="ADAL" clId="{D0D61956-1D64-44E4-A0C2-2139EA01A85E}" dt="2020-06-11T14:35:07.978" v="1205" actId="26606"/>
          <ac:spMkLst>
            <pc:docMk/>
            <pc:sldMk cId="2131035209" sldId="259"/>
            <ac:spMk id="2060" creationId="{BF120A21-0841-4823-B0C4-28AEBCEF9B78}"/>
          </ac:spMkLst>
        </pc:spChg>
        <pc:spChg chg="add del">
          <ac:chgData name="JULIO CAMPAGNOLO" userId="750bd15f-13b8-43ab-8959-28969de871ce" providerId="ADAL" clId="{D0D61956-1D64-44E4-A0C2-2139EA01A85E}" dt="2020-06-11T14:35:07.978" v="1205" actId="26606"/>
          <ac:spMkLst>
            <pc:docMk/>
            <pc:sldMk cId="2131035209" sldId="259"/>
            <ac:spMk id="2061" creationId="{DBB05BAE-BBD3-4289-899F-A6851503C6B0}"/>
          </ac:spMkLst>
        </pc:spChg>
        <pc:spChg chg="add">
          <ac:chgData name="JULIO CAMPAGNOLO" userId="750bd15f-13b8-43ab-8959-28969de871ce" providerId="ADAL" clId="{D0D61956-1D64-44E4-A0C2-2139EA01A85E}" dt="2020-06-11T14:35:07.993" v="1206" actId="26606"/>
          <ac:spMkLst>
            <pc:docMk/>
            <pc:sldMk cId="2131035209" sldId="259"/>
            <ac:spMk id="2063" creationId="{9F4444CE-BC8D-4D61-B303-4C05614E62AB}"/>
          </ac:spMkLst>
        </pc:spChg>
        <pc:spChg chg="add">
          <ac:chgData name="JULIO CAMPAGNOLO" userId="750bd15f-13b8-43ab-8959-28969de871ce" providerId="ADAL" clId="{D0D61956-1D64-44E4-A0C2-2139EA01A85E}" dt="2020-06-11T14:35:07.993" v="1206" actId="26606"/>
          <ac:spMkLst>
            <pc:docMk/>
            <pc:sldMk cId="2131035209" sldId="259"/>
            <ac:spMk id="2064" creationId="{62423CA5-E2E1-4789-B759-9906C1C94063}"/>
          </ac:spMkLst>
        </pc:spChg>
        <pc:spChg chg="add">
          <ac:chgData name="JULIO CAMPAGNOLO" userId="750bd15f-13b8-43ab-8959-28969de871ce" providerId="ADAL" clId="{D0D61956-1D64-44E4-A0C2-2139EA01A85E}" dt="2020-06-11T14:35:07.993" v="1206" actId="26606"/>
          <ac:spMkLst>
            <pc:docMk/>
            <pc:sldMk cId="2131035209" sldId="259"/>
            <ac:spMk id="2065" creationId="{73772B81-181F-48B7-8826-4D9686D15DF5}"/>
          </ac:spMkLst>
        </pc:spChg>
        <pc:spChg chg="add">
          <ac:chgData name="JULIO CAMPAGNOLO" userId="750bd15f-13b8-43ab-8959-28969de871ce" providerId="ADAL" clId="{D0D61956-1D64-44E4-A0C2-2139EA01A85E}" dt="2020-06-11T14:35:07.993" v="1206" actId="26606"/>
          <ac:spMkLst>
            <pc:docMk/>
            <pc:sldMk cId="2131035209" sldId="259"/>
            <ac:spMk id="2066" creationId="{B2205F6E-03C6-4E92-877C-E2482F6599AA}"/>
          </ac:spMkLst>
        </pc:spChg>
        <pc:picChg chg="add mod">
          <ac:chgData name="JULIO CAMPAGNOLO" userId="750bd15f-13b8-43ab-8959-28969de871ce" providerId="ADAL" clId="{D0D61956-1D64-44E4-A0C2-2139EA01A85E}" dt="2020-06-11T14:39:44.788" v="1292" actId="14100"/>
          <ac:picMkLst>
            <pc:docMk/>
            <pc:sldMk cId="2131035209" sldId="259"/>
            <ac:picMk id="4" creationId="{8BE30F5C-D2EF-4E12-93BB-FBFE1663BD7E}"/>
          </ac:picMkLst>
        </pc:picChg>
        <pc:picChg chg="add del mod ord">
          <ac:chgData name="JULIO CAMPAGNOLO" userId="750bd15f-13b8-43ab-8959-28969de871ce" providerId="ADAL" clId="{D0D61956-1D64-44E4-A0C2-2139EA01A85E}" dt="2020-06-11T14:34:08.593" v="1202" actId="478"/>
          <ac:picMkLst>
            <pc:docMk/>
            <pc:sldMk cId="2131035209" sldId="259"/>
            <ac:picMk id="2050" creationId="{AEFC83CA-BD21-4EF1-B37D-93D5BF250F5D}"/>
          </ac:picMkLst>
        </pc:picChg>
        <pc:picChg chg="add mod ord">
          <ac:chgData name="JULIO CAMPAGNOLO" userId="750bd15f-13b8-43ab-8959-28969de871ce" providerId="ADAL" clId="{D0D61956-1D64-44E4-A0C2-2139EA01A85E}" dt="2020-06-11T14:39:47.781" v="1293" actId="1076"/>
          <ac:picMkLst>
            <pc:docMk/>
            <pc:sldMk cId="2131035209" sldId="259"/>
            <ac:picMk id="2052" creationId="{145AFEC9-BCEB-4B43-AD0A-F1A751A166AF}"/>
          </ac:picMkLst>
        </pc:picChg>
        <pc:cxnChg chg="add del">
          <ac:chgData name="JULIO CAMPAGNOLO" userId="750bd15f-13b8-43ab-8959-28969de871ce" providerId="ADAL" clId="{D0D61956-1D64-44E4-A0C2-2139EA01A85E}" dt="2020-06-11T14:34:06.440" v="1201" actId="26606"/>
          <ac:cxnSpMkLst>
            <pc:docMk/>
            <pc:sldMk cId="2131035209" sldId="259"/>
            <ac:cxnSpMk id="71" creationId="{64FA5DFF-7FE6-4855-84E6-DFA78EE978BD}"/>
          </ac:cxnSpMkLst>
        </pc:cxnChg>
        <pc:cxnChg chg="add del">
          <ac:chgData name="JULIO CAMPAGNOLO" userId="750bd15f-13b8-43ab-8959-28969de871ce" providerId="ADAL" clId="{D0D61956-1D64-44E4-A0C2-2139EA01A85E}" dt="2020-06-11T14:34:06.440" v="1201" actId="26606"/>
          <ac:cxnSpMkLst>
            <pc:docMk/>
            <pc:sldMk cId="2131035209" sldId="259"/>
            <ac:cxnSpMk id="73" creationId="{2AFD8CBA-54A3-4363-991B-B9C631BBFA74}"/>
          </ac:cxnSpMkLst>
        </pc:cxnChg>
        <pc:cxnChg chg="add del">
          <ac:chgData name="JULIO CAMPAGNOLO" userId="750bd15f-13b8-43ab-8959-28969de871ce" providerId="ADAL" clId="{D0D61956-1D64-44E4-A0C2-2139EA01A85E}" dt="2020-06-11T14:35:07.978" v="1205" actId="26606"/>
          <ac:cxnSpMkLst>
            <pc:docMk/>
            <pc:sldMk cId="2131035209" sldId="259"/>
            <ac:cxnSpMk id="2054" creationId="{64FA5DFF-7FE6-4855-84E6-DFA78EE978BD}"/>
          </ac:cxnSpMkLst>
        </pc:cxnChg>
        <pc:cxnChg chg="add del">
          <ac:chgData name="JULIO CAMPAGNOLO" userId="750bd15f-13b8-43ab-8959-28969de871ce" providerId="ADAL" clId="{D0D61956-1D64-44E4-A0C2-2139EA01A85E}" dt="2020-06-11T14:35:07.978" v="1205" actId="26606"/>
          <ac:cxnSpMkLst>
            <pc:docMk/>
            <pc:sldMk cId="2131035209" sldId="259"/>
            <ac:cxnSpMk id="2055" creationId="{2AFD8CBA-54A3-4363-991B-B9C631BBFA74}"/>
          </ac:cxnSpMkLst>
        </pc:cxnChg>
      </pc:sldChg>
      <pc:sldChg chg="addSp delSp modSp add modAnim">
        <pc:chgData name="JULIO CAMPAGNOLO" userId="750bd15f-13b8-43ab-8959-28969de871ce" providerId="ADAL" clId="{D0D61956-1D64-44E4-A0C2-2139EA01A85E}" dt="2020-06-11T14:50:24.835" v="1657"/>
        <pc:sldMkLst>
          <pc:docMk/>
          <pc:sldMk cId="101489275" sldId="260"/>
        </pc:sldMkLst>
        <pc:spChg chg="mod">
          <ac:chgData name="JULIO CAMPAGNOLO" userId="750bd15f-13b8-43ab-8959-28969de871ce" providerId="ADAL" clId="{D0D61956-1D64-44E4-A0C2-2139EA01A85E}" dt="2020-06-11T14:42:02.333" v="1376" actId="14100"/>
          <ac:spMkLst>
            <pc:docMk/>
            <pc:sldMk cId="101489275" sldId="260"/>
            <ac:spMk id="2" creationId="{3CD2C61D-DF2C-4428-9358-156AF622C827}"/>
          </ac:spMkLst>
        </pc:spChg>
        <pc:spChg chg="mod">
          <ac:chgData name="JULIO CAMPAGNOLO" userId="750bd15f-13b8-43ab-8959-28969de871ce" providerId="ADAL" clId="{D0D61956-1D64-44E4-A0C2-2139EA01A85E}" dt="2020-06-11T14:48:24.513" v="1566" actId="14100"/>
          <ac:spMkLst>
            <pc:docMk/>
            <pc:sldMk cId="101489275" sldId="260"/>
            <ac:spMk id="3" creationId="{F5BA2F13-B70C-4828-A862-DE3511C29B7D}"/>
          </ac:spMkLst>
        </pc:spChg>
        <pc:spChg chg="add mod">
          <ac:chgData name="JULIO CAMPAGNOLO" userId="750bd15f-13b8-43ab-8959-28969de871ce" providerId="ADAL" clId="{D0D61956-1D64-44E4-A0C2-2139EA01A85E}" dt="2020-06-11T14:49:45.623" v="1650" actId="207"/>
          <ac:spMkLst>
            <pc:docMk/>
            <pc:sldMk cId="101489275" sldId="260"/>
            <ac:spMk id="10" creationId="{C328E537-31F4-4194-80D8-5A37BD274061}"/>
          </ac:spMkLst>
        </pc:spChg>
        <pc:picChg chg="add del mod">
          <ac:chgData name="JULIO CAMPAGNOLO" userId="750bd15f-13b8-43ab-8959-28969de871ce" providerId="ADAL" clId="{D0D61956-1D64-44E4-A0C2-2139EA01A85E}" dt="2020-06-11T14:43:25.004" v="1527" actId="478"/>
          <ac:picMkLst>
            <pc:docMk/>
            <pc:sldMk cId="101489275" sldId="260"/>
            <ac:picMk id="3074" creationId="{2D5A60D6-4F3B-45F2-B782-100B94AD9DC1}"/>
          </ac:picMkLst>
        </pc:picChg>
        <pc:picChg chg="add mod">
          <ac:chgData name="JULIO CAMPAGNOLO" userId="750bd15f-13b8-43ab-8959-28969de871ce" providerId="ADAL" clId="{D0D61956-1D64-44E4-A0C2-2139EA01A85E}" dt="2020-06-11T14:46:43.723" v="1559" actId="14100"/>
          <ac:picMkLst>
            <pc:docMk/>
            <pc:sldMk cId="101489275" sldId="260"/>
            <ac:picMk id="3076" creationId="{93F247C2-1496-465B-AE2D-987AEB594303}"/>
          </ac:picMkLst>
        </pc:picChg>
        <pc:picChg chg="add mod">
          <ac:chgData name="JULIO CAMPAGNOLO" userId="750bd15f-13b8-43ab-8959-28969de871ce" providerId="ADAL" clId="{D0D61956-1D64-44E4-A0C2-2139EA01A85E}" dt="2020-06-11T14:46:46.215" v="1560" actId="14100"/>
          <ac:picMkLst>
            <pc:docMk/>
            <pc:sldMk cId="101489275" sldId="260"/>
            <ac:picMk id="3078" creationId="{C751B9B8-AF76-42AD-95D4-077FC605D378}"/>
          </ac:picMkLst>
        </pc:picChg>
        <pc:picChg chg="add mod">
          <ac:chgData name="JULIO CAMPAGNOLO" userId="750bd15f-13b8-43ab-8959-28969de871ce" providerId="ADAL" clId="{D0D61956-1D64-44E4-A0C2-2139EA01A85E}" dt="2020-06-11T14:46:48.757" v="1561" actId="14100"/>
          <ac:picMkLst>
            <pc:docMk/>
            <pc:sldMk cId="101489275" sldId="260"/>
            <ac:picMk id="3080" creationId="{038AFE60-3FEE-4AE7-A66F-5289C830D7A4}"/>
          </ac:picMkLst>
        </pc:picChg>
        <pc:picChg chg="add mod">
          <ac:chgData name="JULIO CAMPAGNOLO" userId="750bd15f-13b8-43ab-8959-28969de871ce" providerId="ADAL" clId="{D0D61956-1D64-44E4-A0C2-2139EA01A85E}" dt="2020-06-11T14:46:39.171" v="1558" actId="14100"/>
          <ac:picMkLst>
            <pc:docMk/>
            <pc:sldMk cId="101489275" sldId="260"/>
            <ac:picMk id="3082" creationId="{F87F2A15-C52D-4C5E-A08A-6AC6A11A38DB}"/>
          </ac:picMkLst>
        </pc:picChg>
        <pc:picChg chg="add mod">
          <ac:chgData name="JULIO CAMPAGNOLO" userId="750bd15f-13b8-43ab-8959-28969de871ce" providerId="ADAL" clId="{D0D61956-1D64-44E4-A0C2-2139EA01A85E}" dt="2020-06-11T14:48:11.499" v="1565" actId="1076"/>
          <ac:picMkLst>
            <pc:docMk/>
            <pc:sldMk cId="101489275" sldId="260"/>
            <ac:picMk id="3084" creationId="{5CC6B229-7E45-48CA-81FD-18ADC920C0EF}"/>
          </ac:picMkLst>
        </pc:picChg>
      </pc:sldChg>
      <pc:sldChg chg="addSp delSp modSp add mod setBg modAnim">
        <pc:chgData name="JULIO CAMPAGNOLO" userId="750bd15f-13b8-43ab-8959-28969de871ce" providerId="ADAL" clId="{D0D61956-1D64-44E4-A0C2-2139EA01A85E}" dt="2020-06-11T15:22:24.832" v="3455" actId="14100"/>
        <pc:sldMkLst>
          <pc:docMk/>
          <pc:sldMk cId="4202490810" sldId="261"/>
        </pc:sldMkLst>
        <pc:spChg chg="mod">
          <ac:chgData name="JULIO CAMPAGNOLO" userId="750bd15f-13b8-43ab-8959-28969de871ce" providerId="ADAL" clId="{D0D61956-1D64-44E4-A0C2-2139EA01A85E}" dt="2020-06-11T14:59:37.394" v="2329" actId="26606"/>
          <ac:spMkLst>
            <pc:docMk/>
            <pc:sldMk cId="4202490810" sldId="261"/>
            <ac:spMk id="2" creationId="{DBD9F807-7938-4E5B-8E08-FB57D34AE65F}"/>
          </ac:spMkLst>
        </pc:spChg>
        <pc:spChg chg="mod">
          <ac:chgData name="JULIO CAMPAGNOLO" userId="750bd15f-13b8-43ab-8959-28969de871ce" providerId="ADAL" clId="{D0D61956-1D64-44E4-A0C2-2139EA01A85E}" dt="2020-06-11T15:21:04.167" v="3405" actId="14100"/>
          <ac:spMkLst>
            <pc:docMk/>
            <pc:sldMk cId="4202490810" sldId="261"/>
            <ac:spMk id="3" creationId="{B47326E6-7B75-4F61-B1F5-B3F604EB5E82}"/>
          </ac:spMkLst>
        </pc:spChg>
        <pc:spChg chg="add mod">
          <ac:chgData name="JULIO CAMPAGNOLO" userId="750bd15f-13b8-43ab-8959-28969de871ce" providerId="ADAL" clId="{D0D61956-1D64-44E4-A0C2-2139EA01A85E}" dt="2020-06-11T15:10:24.955" v="2755" actId="1076"/>
          <ac:spMkLst>
            <pc:docMk/>
            <pc:sldMk cId="4202490810" sldId="261"/>
            <ac:spMk id="5" creationId="{120D7703-5430-4851-8EC2-930247134F9B}"/>
          </ac:spMkLst>
        </pc:spChg>
        <pc:spChg chg="add mod">
          <ac:chgData name="JULIO CAMPAGNOLO" userId="750bd15f-13b8-43ab-8959-28969de871ce" providerId="ADAL" clId="{D0D61956-1D64-44E4-A0C2-2139EA01A85E}" dt="2020-06-11T15:10:24.955" v="2755" actId="1076"/>
          <ac:spMkLst>
            <pc:docMk/>
            <pc:sldMk cId="4202490810" sldId="261"/>
            <ac:spMk id="6" creationId="{95206BEB-07DB-4A8B-87BC-3D1867B6BAFA}"/>
          </ac:spMkLst>
        </pc:spChg>
        <pc:spChg chg="add mod">
          <ac:chgData name="JULIO CAMPAGNOLO" userId="750bd15f-13b8-43ab-8959-28969de871ce" providerId="ADAL" clId="{D0D61956-1D64-44E4-A0C2-2139EA01A85E}" dt="2020-06-11T15:22:24.832" v="3455" actId="14100"/>
          <ac:spMkLst>
            <pc:docMk/>
            <pc:sldMk cId="4202490810" sldId="261"/>
            <ac:spMk id="7" creationId="{95F62F94-7E33-404F-BB03-120C2E5FA169}"/>
          </ac:spMkLst>
        </pc:spChg>
        <pc:spChg chg="add del">
          <ac:chgData name="JULIO CAMPAGNOLO" userId="750bd15f-13b8-43ab-8959-28969de871ce" providerId="ADAL" clId="{D0D61956-1D64-44E4-A0C2-2139EA01A85E}" dt="2020-06-11T14:59:37.394" v="2329" actId="26606"/>
          <ac:spMkLst>
            <pc:docMk/>
            <pc:sldMk cId="4202490810" sldId="261"/>
            <ac:spMk id="13" creationId="{3F088236-D655-4F88-B238-E16762358025}"/>
          </ac:spMkLst>
        </pc:spChg>
        <pc:spChg chg="add del">
          <ac:chgData name="JULIO CAMPAGNOLO" userId="750bd15f-13b8-43ab-8959-28969de871ce" providerId="ADAL" clId="{D0D61956-1D64-44E4-A0C2-2139EA01A85E}" dt="2020-06-11T14:59:37.394" v="2329" actId="26606"/>
          <ac:spMkLst>
            <pc:docMk/>
            <pc:sldMk cId="4202490810" sldId="261"/>
            <ac:spMk id="15" creationId="{3DAC0C92-199E-475C-9390-119A9B027276}"/>
          </ac:spMkLst>
        </pc:spChg>
        <pc:spChg chg="add del">
          <ac:chgData name="JULIO CAMPAGNOLO" userId="750bd15f-13b8-43ab-8959-28969de871ce" providerId="ADAL" clId="{D0D61956-1D64-44E4-A0C2-2139EA01A85E}" dt="2020-06-11T14:59:37.394" v="2329" actId="26606"/>
          <ac:spMkLst>
            <pc:docMk/>
            <pc:sldMk cId="4202490810" sldId="261"/>
            <ac:spMk id="17" creationId="{C4CFB339-0ED8-4FE2-9EF1-6D1375B8499B}"/>
          </ac:spMkLst>
        </pc:spChg>
        <pc:spChg chg="add del">
          <ac:chgData name="JULIO CAMPAGNOLO" userId="750bd15f-13b8-43ab-8959-28969de871ce" providerId="ADAL" clId="{D0D61956-1D64-44E4-A0C2-2139EA01A85E}" dt="2020-06-11T14:59:37.394" v="2329" actId="26606"/>
          <ac:spMkLst>
            <pc:docMk/>
            <pc:sldMk cId="4202490810" sldId="261"/>
            <ac:spMk id="19" creationId="{31896C80-2069-4431-9C19-83B913734490}"/>
          </ac:spMkLst>
        </pc:spChg>
        <pc:spChg chg="add mod">
          <ac:chgData name="JULIO CAMPAGNOLO" userId="750bd15f-13b8-43ab-8959-28969de871ce" providerId="ADAL" clId="{D0D61956-1D64-44E4-A0C2-2139EA01A85E}" dt="2020-06-11T15:10:24.955" v="2755" actId="1076"/>
          <ac:spMkLst>
            <pc:docMk/>
            <pc:sldMk cId="4202490810" sldId="261"/>
            <ac:spMk id="20" creationId="{EC8A62EC-C3E7-4A3F-AF82-5638E8529AA5}"/>
          </ac:spMkLst>
        </pc:spChg>
        <pc:spChg chg="add del">
          <ac:chgData name="JULIO CAMPAGNOLO" userId="750bd15f-13b8-43ab-8959-28969de871ce" providerId="ADAL" clId="{D0D61956-1D64-44E4-A0C2-2139EA01A85E}" dt="2020-06-11T14:59:37.394" v="2329" actId="26606"/>
          <ac:spMkLst>
            <pc:docMk/>
            <pc:sldMk cId="4202490810" sldId="261"/>
            <ac:spMk id="21" creationId="{BF120A21-0841-4823-B0C4-28AEBCEF9B78}"/>
          </ac:spMkLst>
        </pc:spChg>
        <pc:spChg chg="add del">
          <ac:chgData name="JULIO CAMPAGNOLO" userId="750bd15f-13b8-43ab-8959-28969de871ce" providerId="ADAL" clId="{D0D61956-1D64-44E4-A0C2-2139EA01A85E}" dt="2020-06-11T14:59:37.394" v="2329" actId="26606"/>
          <ac:spMkLst>
            <pc:docMk/>
            <pc:sldMk cId="4202490810" sldId="261"/>
            <ac:spMk id="23" creationId="{DBB05BAE-BBD3-4289-899F-A6851503C6B0}"/>
          </ac:spMkLst>
        </pc:spChg>
        <pc:spChg chg="add del">
          <ac:chgData name="JULIO CAMPAGNOLO" userId="750bd15f-13b8-43ab-8959-28969de871ce" providerId="ADAL" clId="{D0D61956-1D64-44E4-A0C2-2139EA01A85E}" dt="2020-06-11T14:59:37.394" v="2329" actId="26606"/>
          <ac:spMkLst>
            <pc:docMk/>
            <pc:sldMk cId="4202490810" sldId="261"/>
            <ac:spMk id="25" creationId="{9874D11C-36F5-4BBE-A490-019A54E953B0}"/>
          </ac:spMkLst>
        </pc:spChg>
        <pc:spChg chg="add">
          <ac:chgData name="JULIO CAMPAGNOLO" userId="750bd15f-13b8-43ab-8959-28969de871ce" providerId="ADAL" clId="{D0D61956-1D64-44E4-A0C2-2139EA01A85E}" dt="2020-06-11T14:59:37.394" v="2329" actId="26606"/>
          <ac:spMkLst>
            <pc:docMk/>
            <pc:sldMk cId="4202490810" sldId="261"/>
            <ac:spMk id="30" creationId="{9F4444CE-BC8D-4D61-B303-4C05614E62AB}"/>
          </ac:spMkLst>
        </pc:spChg>
        <pc:spChg chg="add">
          <ac:chgData name="JULIO CAMPAGNOLO" userId="750bd15f-13b8-43ab-8959-28969de871ce" providerId="ADAL" clId="{D0D61956-1D64-44E4-A0C2-2139EA01A85E}" dt="2020-06-11T14:59:37.394" v="2329" actId="26606"/>
          <ac:spMkLst>
            <pc:docMk/>
            <pc:sldMk cId="4202490810" sldId="261"/>
            <ac:spMk id="32" creationId="{62423CA5-E2E1-4789-B759-9906C1C94063}"/>
          </ac:spMkLst>
        </pc:spChg>
        <pc:spChg chg="add">
          <ac:chgData name="JULIO CAMPAGNOLO" userId="750bd15f-13b8-43ab-8959-28969de871ce" providerId="ADAL" clId="{D0D61956-1D64-44E4-A0C2-2139EA01A85E}" dt="2020-06-11T14:59:37.394" v="2329" actId="26606"/>
          <ac:spMkLst>
            <pc:docMk/>
            <pc:sldMk cId="4202490810" sldId="261"/>
            <ac:spMk id="34" creationId="{73772B81-181F-48B7-8826-4D9686D15DF5}"/>
          </ac:spMkLst>
        </pc:spChg>
        <pc:spChg chg="add">
          <ac:chgData name="JULIO CAMPAGNOLO" userId="750bd15f-13b8-43ab-8959-28969de871ce" providerId="ADAL" clId="{D0D61956-1D64-44E4-A0C2-2139EA01A85E}" dt="2020-06-11T14:59:37.394" v="2329" actId="26606"/>
          <ac:spMkLst>
            <pc:docMk/>
            <pc:sldMk cId="4202490810" sldId="261"/>
            <ac:spMk id="36" creationId="{B2205F6E-03C6-4E92-877C-E2482F6599AA}"/>
          </ac:spMkLst>
        </pc:spChg>
        <pc:picChg chg="add mod ord">
          <ac:chgData name="JULIO CAMPAGNOLO" userId="750bd15f-13b8-43ab-8959-28969de871ce" providerId="ADAL" clId="{D0D61956-1D64-44E4-A0C2-2139EA01A85E}" dt="2020-06-11T15:10:24.955" v="2755" actId="1076"/>
          <ac:picMkLst>
            <pc:docMk/>
            <pc:sldMk cId="4202490810" sldId="261"/>
            <ac:picMk id="4" creationId="{A849117F-E164-48F8-887C-0A23556AA278}"/>
          </ac:picMkLst>
        </pc:picChg>
        <pc:picChg chg="add del mod">
          <ac:chgData name="JULIO CAMPAGNOLO" userId="750bd15f-13b8-43ab-8959-28969de871ce" providerId="ADAL" clId="{D0D61956-1D64-44E4-A0C2-2139EA01A85E}" dt="2020-06-11T15:08:35.879" v="2536"/>
          <ac:picMkLst>
            <pc:docMk/>
            <pc:sldMk cId="4202490810" sldId="261"/>
            <ac:picMk id="4098" creationId="{C711C6B2-F801-4709-9993-A59F1922055B}"/>
          </ac:picMkLst>
        </pc:picChg>
        <pc:cxnChg chg="add del">
          <ac:chgData name="JULIO CAMPAGNOLO" userId="750bd15f-13b8-43ab-8959-28969de871ce" providerId="ADAL" clId="{D0D61956-1D64-44E4-A0C2-2139EA01A85E}" dt="2020-06-11T14:59:37.394" v="2329" actId="26606"/>
          <ac:cxnSpMkLst>
            <pc:docMk/>
            <pc:sldMk cId="4202490810" sldId="261"/>
            <ac:cxnSpMk id="9" creationId="{64FA5DFF-7FE6-4855-84E6-DFA78EE978BD}"/>
          </ac:cxnSpMkLst>
        </pc:cxnChg>
        <pc:cxnChg chg="add mod">
          <ac:chgData name="JULIO CAMPAGNOLO" userId="750bd15f-13b8-43ab-8959-28969de871ce" providerId="ADAL" clId="{D0D61956-1D64-44E4-A0C2-2139EA01A85E}" dt="2020-06-11T15:22:24.832" v="3455" actId="14100"/>
          <ac:cxnSpMkLst>
            <pc:docMk/>
            <pc:sldMk cId="4202490810" sldId="261"/>
            <ac:cxnSpMk id="10" creationId="{991CC927-053F-426D-BD2D-2B0E735D66CB}"/>
          </ac:cxnSpMkLst>
        </pc:cxnChg>
        <pc:cxnChg chg="add del">
          <ac:chgData name="JULIO CAMPAGNOLO" userId="750bd15f-13b8-43ab-8959-28969de871ce" providerId="ADAL" clId="{D0D61956-1D64-44E4-A0C2-2139EA01A85E}" dt="2020-06-11T14:59:37.394" v="2329" actId="26606"/>
          <ac:cxnSpMkLst>
            <pc:docMk/>
            <pc:sldMk cId="4202490810" sldId="261"/>
            <ac:cxnSpMk id="11" creationId="{2AFD8CBA-54A3-4363-991B-B9C631BBFA74}"/>
          </ac:cxnSpMkLst>
        </pc:cxnChg>
      </pc:sldChg>
      <pc:sldChg chg="addSp delSp modSp add mod setBg modAnim">
        <pc:chgData name="JULIO CAMPAGNOLO" userId="750bd15f-13b8-43ab-8959-28969de871ce" providerId="ADAL" clId="{D0D61956-1D64-44E4-A0C2-2139EA01A85E}" dt="2020-06-11T15:18:30.690" v="3266"/>
        <pc:sldMkLst>
          <pc:docMk/>
          <pc:sldMk cId="254538460" sldId="262"/>
        </pc:sldMkLst>
        <pc:spChg chg="mod">
          <ac:chgData name="JULIO CAMPAGNOLO" userId="750bd15f-13b8-43ab-8959-28969de871ce" providerId="ADAL" clId="{D0D61956-1D64-44E4-A0C2-2139EA01A85E}" dt="2020-06-11T15:17:25.821" v="3258" actId="14100"/>
          <ac:spMkLst>
            <pc:docMk/>
            <pc:sldMk cId="254538460" sldId="262"/>
            <ac:spMk id="2" creationId="{B586C82F-12A0-4331-B43A-4E3BF362E731}"/>
          </ac:spMkLst>
        </pc:spChg>
        <pc:spChg chg="mod">
          <ac:chgData name="JULIO CAMPAGNOLO" userId="750bd15f-13b8-43ab-8959-28969de871ce" providerId="ADAL" clId="{D0D61956-1D64-44E4-A0C2-2139EA01A85E}" dt="2020-06-11T15:17:21.343" v="3257" actId="27636"/>
          <ac:spMkLst>
            <pc:docMk/>
            <pc:sldMk cId="254538460" sldId="262"/>
            <ac:spMk id="3" creationId="{32F394FC-BC55-4A9F-BCCD-8FE01525BE89}"/>
          </ac:spMkLst>
        </pc:spChg>
        <pc:spChg chg="add">
          <ac:chgData name="JULIO CAMPAGNOLO" userId="750bd15f-13b8-43ab-8959-28969de871ce" providerId="ADAL" clId="{D0D61956-1D64-44E4-A0C2-2139EA01A85E}" dt="2020-06-11T15:14:31.223" v="3113" actId="26606"/>
          <ac:spMkLst>
            <pc:docMk/>
            <pc:sldMk cId="254538460" sldId="262"/>
            <ac:spMk id="71" creationId="{9F4444CE-BC8D-4D61-B303-4C05614E62AB}"/>
          </ac:spMkLst>
        </pc:spChg>
        <pc:spChg chg="add">
          <ac:chgData name="JULIO CAMPAGNOLO" userId="750bd15f-13b8-43ab-8959-28969de871ce" providerId="ADAL" clId="{D0D61956-1D64-44E4-A0C2-2139EA01A85E}" dt="2020-06-11T15:14:31.223" v="3113" actId="26606"/>
          <ac:spMkLst>
            <pc:docMk/>
            <pc:sldMk cId="254538460" sldId="262"/>
            <ac:spMk id="73" creationId="{62423CA5-E2E1-4789-B759-9906C1C94063}"/>
          </ac:spMkLst>
        </pc:spChg>
        <pc:spChg chg="add">
          <ac:chgData name="JULIO CAMPAGNOLO" userId="750bd15f-13b8-43ab-8959-28969de871ce" providerId="ADAL" clId="{D0D61956-1D64-44E4-A0C2-2139EA01A85E}" dt="2020-06-11T15:14:31.223" v="3113" actId="26606"/>
          <ac:spMkLst>
            <pc:docMk/>
            <pc:sldMk cId="254538460" sldId="262"/>
            <ac:spMk id="75" creationId="{73772B81-181F-48B7-8826-4D9686D15DF5}"/>
          </ac:spMkLst>
        </pc:spChg>
        <pc:spChg chg="add">
          <ac:chgData name="JULIO CAMPAGNOLO" userId="750bd15f-13b8-43ab-8959-28969de871ce" providerId="ADAL" clId="{D0D61956-1D64-44E4-A0C2-2139EA01A85E}" dt="2020-06-11T15:14:31.223" v="3113" actId="26606"/>
          <ac:spMkLst>
            <pc:docMk/>
            <pc:sldMk cId="254538460" sldId="262"/>
            <ac:spMk id="77" creationId="{B2205F6E-03C6-4E92-877C-E2482F6599AA}"/>
          </ac:spMkLst>
        </pc:spChg>
        <pc:picChg chg="add del">
          <ac:chgData name="JULIO CAMPAGNOLO" userId="750bd15f-13b8-43ab-8959-28969de871ce" providerId="ADAL" clId="{D0D61956-1D64-44E4-A0C2-2139EA01A85E}" dt="2020-06-11T15:13:36.575" v="3039" actId="478"/>
          <ac:picMkLst>
            <pc:docMk/>
            <pc:sldMk cId="254538460" sldId="262"/>
            <ac:picMk id="4" creationId="{3209925A-BFE1-4067-94CD-755A9292D21E}"/>
          </ac:picMkLst>
        </pc:picChg>
        <pc:picChg chg="add mod">
          <ac:chgData name="JULIO CAMPAGNOLO" userId="750bd15f-13b8-43ab-8959-28969de871ce" providerId="ADAL" clId="{D0D61956-1D64-44E4-A0C2-2139EA01A85E}" dt="2020-06-11T15:14:44.788" v="3118" actId="14100"/>
          <ac:picMkLst>
            <pc:docMk/>
            <pc:sldMk cId="254538460" sldId="262"/>
            <ac:picMk id="5122" creationId="{EA6D96A5-A548-4B3C-A4D7-0B54F2634678}"/>
          </ac:picMkLst>
        </pc:picChg>
      </pc:sldChg>
      <pc:sldChg chg="addSp modSp add modAnim">
        <pc:chgData name="JULIO CAMPAGNOLO" userId="750bd15f-13b8-43ab-8959-28969de871ce" providerId="ADAL" clId="{D0D61956-1D64-44E4-A0C2-2139EA01A85E}" dt="2020-06-11T15:25:00.231" v="3745" actId="20577"/>
        <pc:sldMkLst>
          <pc:docMk/>
          <pc:sldMk cId="4039884367" sldId="263"/>
        </pc:sldMkLst>
        <pc:spChg chg="mod">
          <ac:chgData name="JULIO CAMPAGNOLO" userId="750bd15f-13b8-43ab-8959-28969de871ce" providerId="ADAL" clId="{D0D61956-1D64-44E4-A0C2-2139EA01A85E}" dt="2020-06-11T15:18:52.206" v="3301" actId="14100"/>
          <ac:spMkLst>
            <pc:docMk/>
            <pc:sldMk cId="4039884367" sldId="263"/>
            <ac:spMk id="2" creationId="{B41F7799-DCBF-4D94-B84B-4D69C81CC2EF}"/>
          </ac:spMkLst>
        </pc:spChg>
        <pc:spChg chg="mod">
          <ac:chgData name="JULIO CAMPAGNOLO" userId="750bd15f-13b8-43ab-8959-28969de871ce" providerId="ADAL" clId="{D0D61956-1D64-44E4-A0C2-2139EA01A85E}" dt="2020-06-11T15:22:56.155" v="3456" actId="14100"/>
          <ac:spMkLst>
            <pc:docMk/>
            <pc:sldMk cId="4039884367" sldId="263"/>
            <ac:spMk id="3" creationId="{CB39353A-8D82-4F45-BD49-A3B3EAA1FA75}"/>
          </ac:spMkLst>
        </pc:spChg>
        <pc:spChg chg="add mod">
          <ac:chgData name="JULIO CAMPAGNOLO" userId="750bd15f-13b8-43ab-8959-28969de871ce" providerId="ADAL" clId="{D0D61956-1D64-44E4-A0C2-2139EA01A85E}" dt="2020-06-11T15:25:00.231" v="3745" actId="20577"/>
          <ac:spMkLst>
            <pc:docMk/>
            <pc:sldMk cId="4039884367" sldId="263"/>
            <ac:spMk id="5" creationId="{DF342525-0D70-41BE-B822-E29437010E18}"/>
          </ac:spMkLst>
        </pc:spChg>
        <pc:picChg chg="add mod">
          <ac:chgData name="JULIO CAMPAGNOLO" userId="750bd15f-13b8-43ab-8959-28969de871ce" providerId="ADAL" clId="{D0D61956-1D64-44E4-A0C2-2139EA01A85E}" dt="2020-06-11T15:19:51.181" v="3401" actId="14100"/>
          <ac:picMkLst>
            <pc:docMk/>
            <pc:sldMk cId="4039884367" sldId="263"/>
            <ac:picMk id="6146" creationId="{F0FE54B8-0028-44DD-AA2A-41297E14A43F}"/>
          </ac:picMkLst>
        </pc:picChg>
      </pc:sldChg>
      <pc:sldChg chg="addSp modSp add modAnim">
        <pc:chgData name="JULIO CAMPAGNOLO" userId="750bd15f-13b8-43ab-8959-28969de871ce" providerId="ADAL" clId="{D0D61956-1D64-44E4-A0C2-2139EA01A85E}" dt="2020-06-11T15:33:12.187" v="3984" actId="1076"/>
        <pc:sldMkLst>
          <pc:docMk/>
          <pc:sldMk cId="1493658406" sldId="264"/>
        </pc:sldMkLst>
        <pc:spChg chg="mod">
          <ac:chgData name="JULIO CAMPAGNOLO" userId="750bd15f-13b8-43ab-8959-28969de871ce" providerId="ADAL" clId="{D0D61956-1D64-44E4-A0C2-2139EA01A85E}" dt="2020-06-11T15:25:57.899" v="3769" actId="14100"/>
          <ac:spMkLst>
            <pc:docMk/>
            <pc:sldMk cId="1493658406" sldId="264"/>
            <ac:spMk id="2" creationId="{9C89F36B-C643-49E6-AD45-4B275048F283}"/>
          </ac:spMkLst>
        </pc:spChg>
        <pc:spChg chg="mod">
          <ac:chgData name="JULIO CAMPAGNOLO" userId="750bd15f-13b8-43ab-8959-28969de871ce" providerId="ADAL" clId="{D0D61956-1D64-44E4-A0C2-2139EA01A85E}" dt="2020-06-11T15:27:07.412" v="3914" actId="113"/>
          <ac:spMkLst>
            <pc:docMk/>
            <pc:sldMk cId="1493658406" sldId="264"/>
            <ac:spMk id="3" creationId="{55246A75-B3FF-4C5A-947D-BB3BF8EB514A}"/>
          </ac:spMkLst>
        </pc:spChg>
        <pc:picChg chg="add mod">
          <ac:chgData name="JULIO CAMPAGNOLO" userId="750bd15f-13b8-43ab-8959-28969de871ce" providerId="ADAL" clId="{D0D61956-1D64-44E4-A0C2-2139EA01A85E}" dt="2020-06-11T15:33:12.187" v="3984" actId="1076"/>
          <ac:picMkLst>
            <pc:docMk/>
            <pc:sldMk cId="1493658406" sldId="264"/>
            <ac:picMk id="4" creationId="{E2BD05A7-F9AB-42D0-9309-AE8F15EAF9CF}"/>
          </ac:picMkLst>
        </pc:picChg>
        <pc:picChg chg="add mod">
          <ac:chgData name="JULIO CAMPAGNOLO" userId="750bd15f-13b8-43ab-8959-28969de871ce" providerId="ADAL" clId="{D0D61956-1D64-44E4-A0C2-2139EA01A85E}" dt="2020-06-11T15:33:08.928" v="3983" actId="1076"/>
          <ac:picMkLst>
            <pc:docMk/>
            <pc:sldMk cId="1493658406" sldId="264"/>
            <ac:picMk id="7170" creationId="{5E370E6B-C1FE-4C34-AAC5-EE169F2B9249}"/>
          </ac:picMkLst>
        </pc:picChg>
      </pc:sldChg>
      <pc:sldChg chg="addSp delSp modSp add mod setBg">
        <pc:chgData name="JULIO CAMPAGNOLO" userId="750bd15f-13b8-43ab-8959-28969de871ce" providerId="ADAL" clId="{D0D61956-1D64-44E4-A0C2-2139EA01A85E}" dt="2020-06-11T15:32:52.126" v="3982" actId="26606"/>
        <pc:sldMkLst>
          <pc:docMk/>
          <pc:sldMk cId="2594812856" sldId="265"/>
        </pc:sldMkLst>
        <pc:spChg chg="mod">
          <ac:chgData name="JULIO CAMPAGNOLO" userId="750bd15f-13b8-43ab-8959-28969de871ce" providerId="ADAL" clId="{D0D61956-1D64-44E4-A0C2-2139EA01A85E}" dt="2020-06-11T15:32:52.126" v="3982" actId="26606"/>
          <ac:spMkLst>
            <pc:docMk/>
            <pc:sldMk cId="2594812856" sldId="265"/>
            <ac:spMk id="2" creationId="{E47FA8EB-6561-4ABB-A109-0FAA4AB53203}"/>
          </ac:spMkLst>
        </pc:spChg>
        <pc:spChg chg="mod">
          <ac:chgData name="JULIO CAMPAGNOLO" userId="750bd15f-13b8-43ab-8959-28969de871ce" providerId="ADAL" clId="{D0D61956-1D64-44E4-A0C2-2139EA01A85E}" dt="2020-06-11T15:32:52.126" v="3982" actId="26606"/>
          <ac:spMkLst>
            <pc:docMk/>
            <pc:sldMk cId="2594812856" sldId="265"/>
            <ac:spMk id="3" creationId="{D9FCEA5F-9FDD-4D44-B28B-7DB8513161DC}"/>
          </ac:spMkLst>
        </pc:spChg>
        <pc:spChg chg="add del">
          <ac:chgData name="JULIO CAMPAGNOLO" userId="750bd15f-13b8-43ab-8959-28969de871ce" providerId="ADAL" clId="{D0D61956-1D64-44E4-A0C2-2139EA01A85E}" dt="2020-06-11T15:32:15.918" v="3978" actId="26606"/>
          <ac:spMkLst>
            <pc:docMk/>
            <pc:sldMk cId="2594812856" sldId="265"/>
            <ac:spMk id="87" creationId="{66D61E08-70C3-48D8-BEA0-787111DC30DA}"/>
          </ac:spMkLst>
        </pc:spChg>
        <pc:spChg chg="add del">
          <ac:chgData name="JULIO CAMPAGNOLO" userId="750bd15f-13b8-43ab-8959-28969de871ce" providerId="ADAL" clId="{D0D61956-1D64-44E4-A0C2-2139EA01A85E}" dt="2020-06-11T15:32:15.918" v="3978" actId="26606"/>
          <ac:spMkLst>
            <pc:docMk/>
            <pc:sldMk cId="2594812856" sldId="265"/>
            <ac:spMk id="89" creationId="{FC55298F-0AE5-478E-AD2B-03C2614C5833}"/>
          </ac:spMkLst>
        </pc:spChg>
        <pc:spChg chg="add del">
          <ac:chgData name="JULIO CAMPAGNOLO" userId="750bd15f-13b8-43ab-8959-28969de871ce" providerId="ADAL" clId="{D0D61956-1D64-44E4-A0C2-2139EA01A85E}" dt="2020-06-11T15:32:15.918" v="3978" actId="26606"/>
          <ac:spMkLst>
            <pc:docMk/>
            <pc:sldMk cId="2594812856" sldId="265"/>
            <ac:spMk id="91" creationId="{C180E4EA-0B63-4779-A895-7E90E71088F3}"/>
          </ac:spMkLst>
        </pc:spChg>
        <pc:spChg chg="add del">
          <ac:chgData name="JULIO CAMPAGNOLO" userId="750bd15f-13b8-43ab-8959-28969de871ce" providerId="ADAL" clId="{D0D61956-1D64-44E4-A0C2-2139EA01A85E}" dt="2020-06-11T15:32:15.918" v="3978" actId="26606"/>
          <ac:spMkLst>
            <pc:docMk/>
            <pc:sldMk cId="2594812856" sldId="265"/>
            <ac:spMk id="93" creationId="{CEE01D9D-3DE8-4EED-B0D3-8F3C79CC7673}"/>
          </ac:spMkLst>
        </pc:spChg>
        <pc:spChg chg="add del">
          <ac:chgData name="JULIO CAMPAGNOLO" userId="750bd15f-13b8-43ab-8959-28969de871ce" providerId="ADAL" clId="{D0D61956-1D64-44E4-A0C2-2139EA01A85E}" dt="2020-06-11T15:32:15.918" v="3978" actId="26606"/>
          <ac:spMkLst>
            <pc:docMk/>
            <pc:sldMk cId="2594812856" sldId="265"/>
            <ac:spMk id="95" creationId="{89AF5CE9-607F-43F4-8983-DCD6DA4051FD}"/>
          </ac:spMkLst>
        </pc:spChg>
        <pc:spChg chg="add del">
          <ac:chgData name="JULIO CAMPAGNOLO" userId="750bd15f-13b8-43ab-8959-28969de871ce" providerId="ADAL" clId="{D0D61956-1D64-44E4-A0C2-2139EA01A85E}" dt="2020-06-11T15:32:15.918" v="3978" actId="26606"/>
          <ac:spMkLst>
            <pc:docMk/>
            <pc:sldMk cId="2594812856" sldId="265"/>
            <ac:spMk id="97" creationId="{6EEA2DBD-9E1E-4521-8C01-F32AD18A89E3}"/>
          </ac:spMkLst>
        </pc:spChg>
        <pc:spChg chg="add del">
          <ac:chgData name="JULIO CAMPAGNOLO" userId="750bd15f-13b8-43ab-8959-28969de871ce" providerId="ADAL" clId="{D0D61956-1D64-44E4-A0C2-2139EA01A85E}" dt="2020-06-11T15:32:15.918" v="3978" actId="26606"/>
          <ac:spMkLst>
            <pc:docMk/>
            <pc:sldMk cId="2594812856" sldId="265"/>
            <ac:spMk id="99" creationId="{15BBD2C1-BA9B-46A9-A27A-33498B169272}"/>
          </ac:spMkLst>
        </pc:spChg>
        <pc:spChg chg="add">
          <ac:chgData name="JULIO CAMPAGNOLO" userId="750bd15f-13b8-43ab-8959-28969de871ce" providerId="ADAL" clId="{D0D61956-1D64-44E4-A0C2-2139EA01A85E}" dt="2020-06-11T15:32:52.126" v="3982" actId="26606"/>
          <ac:spMkLst>
            <pc:docMk/>
            <pc:sldMk cId="2594812856" sldId="265"/>
            <ac:spMk id="101" creationId="{F45D120E-4F36-4767-98FA-949993B8E1AC}"/>
          </ac:spMkLst>
        </pc:spChg>
        <pc:spChg chg="add">
          <ac:chgData name="JULIO CAMPAGNOLO" userId="750bd15f-13b8-43ab-8959-28969de871ce" providerId="ADAL" clId="{D0D61956-1D64-44E4-A0C2-2139EA01A85E}" dt="2020-06-11T15:32:52.126" v="3982" actId="26606"/>
          <ac:spMkLst>
            <pc:docMk/>
            <pc:sldMk cId="2594812856" sldId="265"/>
            <ac:spMk id="103" creationId="{B541A2F0-1EDC-4D03-94AC-35BC742CEAC9}"/>
          </ac:spMkLst>
        </pc:spChg>
        <pc:spChg chg="add">
          <ac:chgData name="JULIO CAMPAGNOLO" userId="750bd15f-13b8-43ab-8959-28969de871ce" providerId="ADAL" clId="{D0D61956-1D64-44E4-A0C2-2139EA01A85E}" dt="2020-06-11T15:32:52.126" v="3982" actId="26606"/>
          <ac:spMkLst>
            <pc:docMk/>
            <pc:sldMk cId="2594812856" sldId="265"/>
            <ac:spMk id="105" creationId="{08CE2AE4-51CC-4060-8818-423BB07BF3D4}"/>
          </ac:spMkLst>
        </pc:spChg>
        <pc:spChg chg="add">
          <ac:chgData name="JULIO CAMPAGNOLO" userId="750bd15f-13b8-43ab-8959-28969de871ce" providerId="ADAL" clId="{D0D61956-1D64-44E4-A0C2-2139EA01A85E}" dt="2020-06-11T15:32:52.126" v="3982" actId="26606"/>
          <ac:spMkLst>
            <pc:docMk/>
            <pc:sldMk cId="2594812856" sldId="265"/>
            <ac:spMk id="8199" creationId="{948AE52C-AD58-4D7E-BBEC-741EA69A9079}"/>
          </ac:spMkLst>
        </pc:spChg>
        <pc:spChg chg="add">
          <ac:chgData name="JULIO CAMPAGNOLO" userId="750bd15f-13b8-43ab-8959-28969de871ce" providerId="ADAL" clId="{D0D61956-1D64-44E4-A0C2-2139EA01A85E}" dt="2020-06-11T15:32:52.126" v="3982" actId="26606"/>
          <ac:spMkLst>
            <pc:docMk/>
            <pc:sldMk cId="2594812856" sldId="265"/>
            <ac:spMk id="8200" creationId="{EB3158C7-B011-4D27-BC9D-27EA5BE02D03}"/>
          </ac:spMkLst>
        </pc:spChg>
        <pc:spChg chg="add">
          <ac:chgData name="JULIO CAMPAGNOLO" userId="750bd15f-13b8-43ab-8959-28969de871ce" providerId="ADAL" clId="{D0D61956-1D64-44E4-A0C2-2139EA01A85E}" dt="2020-06-11T15:32:52.126" v="3982" actId="26606"/>
          <ac:spMkLst>
            <pc:docMk/>
            <pc:sldMk cId="2594812856" sldId="265"/>
            <ac:spMk id="8203" creationId="{40EA1C2A-B332-4211-8479-EA99BC303EF5}"/>
          </ac:spMkLst>
        </pc:spChg>
        <pc:spChg chg="add">
          <ac:chgData name="JULIO CAMPAGNOLO" userId="750bd15f-13b8-43ab-8959-28969de871ce" providerId="ADAL" clId="{D0D61956-1D64-44E4-A0C2-2139EA01A85E}" dt="2020-06-11T15:32:52.126" v="3982" actId="26606"/>
          <ac:spMkLst>
            <pc:docMk/>
            <pc:sldMk cId="2594812856" sldId="265"/>
            <ac:spMk id="8204" creationId="{24A97CC0-C913-4A9C-B6E8-755C7D15EAC8}"/>
          </ac:spMkLst>
        </pc:spChg>
        <pc:spChg chg="add">
          <ac:chgData name="JULIO CAMPAGNOLO" userId="750bd15f-13b8-43ab-8959-28969de871ce" providerId="ADAL" clId="{D0D61956-1D64-44E4-A0C2-2139EA01A85E}" dt="2020-06-11T15:32:52.126" v="3982" actId="26606"/>
          <ac:spMkLst>
            <pc:docMk/>
            <pc:sldMk cId="2594812856" sldId="265"/>
            <ac:spMk id="8205" creationId="{9DFA36DF-98BD-46D3-A75B-97154DB48262}"/>
          </ac:spMkLst>
        </pc:spChg>
        <pc:spChg chg="add">
          <ac:chgData name="JULIO CAMPAGNOLO" userId="750bd15f-13b8-43ab-8959-28969de871ce" providerId="ADAL" clId="{D0D61956-1D64-44E4-A0C2-2139EA01A85E}" dt="2020-06-11T15:32:52.126" v="3982" actId="26606"/>
          <ac:spMkLst>
            <pc:docMk/>
            <pc:sldMk cId="2594812856" sldId="265"/>
            <ac:spMk id="8206" creationId="{D1D22F90-51DE-40F7-96EE-8E9894DF0E7E}"/>
          </ac:spMkLst>
        </pc:spChg>
        <pc:grpChg chg="add del">
          <ac:chgData name="JULIO CAMPAGNOLO" userId="750bd15f-13b8-43ab-8959-28969de871ce" providerId="ADAL" clId="{D0D61956-1D64-44E4-A0C2-2139EA01A85E}" dt="2020-06-11T15:32:15.918" v="3978" actId="26606"/>
          <ac:grpSpMkLst>
            <pc:docMk/>
            <pc:sldMk cId="2594812856" sldId="265"/>
            <ac:grpSpMk id="71" creationId="{A5AFB369-4673-4727-A7CD-D86AFE0AE069}"/>
          </ac:grpSpMkLst>
        </pc:grpChg>
        <pc:grpChg chg="add">
          <ac:chgData name="JULIO CAMPAGNOLO" userId="750bd15f-13b8-43ab-8959-28969de871ce" providerId="ADAL" clId="{D0D61956-1D64-44E4-A0C2-2139EA01A85E}" dt="2020-06-11T15:32:52.126" v="3982" actId="26606"/>
          <ac:grpSpMkLst>
            <pc:docMk/>
            <pc:sldMk cId="2594812856" sldId="265"/>
            <ac:grpSpMk id="73" creationId="{A5AFB369-4673-4727-A7CD-D86AFE0AE069}"/>
          </ac:grpSpMkLst>
        </pc:grpChg>
        <pc:picChg chg="add del mod ord">
          <ac:chgData name="JULIO CAMPAGNOLO" userId="750bd15f-13b8-43ab-8959-28969de871ce" providerId="ADAL" clId="{D0D61956-1D64-44E4-A0C2-2139EA01A85E}" dt="2020-06-11T15:32:19.407" v="3980" actId="478"/>
          <ac:picMkLst>
            <pc:docMk/>
            <pc:sldMk cId="2594812856" sldId="265"/>
            <ac:picMk id="8194" creationId="{A1FB8CF7-FC14-447B-A195-0F8521CC5896}"/>
          </ac:picMkLst>
        </pc:picChg>
        <pc:picChg chg="add mod ord">
          <ac:chgData name="JULIO CAMPAGNOLO" userId="750bd15f-13b8-43ab-8959-28969de871ce" providerId="ADAL" clId="{D0D61956-1D64-44E4-A0C2-2139EA01A85E}" dt="2020-06-11T15:32:52.126" v="3982" actId="26606"/>
          <ac:picMkLst>
            <pc:docMk/>
            <pc:sldMk cId="2594812856" sldId="265"/>
            <ac:picMk id="8196" creationId="{B7BD07F6-28F2-4A13-BFA3-CF43747A8B64}"/>
          </ac:picMkLst>
        </pc:picChg>
        <pc:cxnChg chg="add del">
          <ac:chgData name="JULIO CAMPAGNOLO" userId="750bd15f-13b8-43ab-8959-28969de871ce" providerId="ADAL" clId="{D0D61956-1D64-44E4-A0C2-2139EA01A85E}" dt="2020-06-11T15:32:15.918" v="3978" actId="26606"/>
          <ac:cxnSpMkLst>
            <pc:docMk/>
            <pc:sldMk cId="2594812856" sldId="265"/>
            <ac:cxnSpMk id="83" creationId="{A57C1A16-B8AB-4D99-A195-A38F556A6486}"/>
          </ac:cxnSpMkLst>
        </pc:cxnChg>
        <pc:cxnChg chg="add del">
          <ac:chgData name="JULIO CAMPAGNOLO" userId="750bd15f-13b8-43ab-8959-28969de871ce" providerId="ADAL" clId="{D0D61956-1D64-44E4-A0C2-2139EA01A85E}" dt="2020-06-11T15:32:15.918" v="3978" actId="26606"/>
          <ac:cxnSpMkLst>
            <pc:docMk/>
            <pc:sldMk cId="2594812856" sldId="265"/>
            <ac:cxnSpMk id="85" creationId="{F8A9B20B-D1DD-4573-B5EC-558029519236}"/>
          </ac:cxnSpMkLst>
        </pc:cxnChg>
        <pc:cxnChg chg="add">
          <ac:chgData name="JULIO CAMPAGNOLO" userId="750bd15f-13b8-43ab-8959-28969de871ce" providerId="ADAL" clId="{D0D61956-1D64-44E4-A0C2-2139EA01A85E}" dt="2020-06-11T15:32:52.126" v="3982" actId="26606"/>
          <ac:cxnSpMkLst>
            <pc:docMk/>
            <pc:sldMk cId="2594812856" sldId="265"/>
            <ac:cxnSpMk id="8201" creationId="{7295AA18-FA8B-4B5D-9477-7F5F51288FEC}"/>
          </ac:cxnSpMkLst>
        </pc:cxnChg>
        <pc:cxnChg chg="add">
          <ac:chgData name="JULIO CAMPAGNOLO" userId="750bd15f-13b8-43ab-8959-28969de871ce" providerId="ADAL" clId="{D0D61956-1D64-44E4-A0C2-2139EA01A85E}" dt="2020-06-11T15:32:52.126" v="3982" actId="26606"/>
          <ac:cxnSpMkLst>
            <pc:docMk/>
            <pc:sldMk cId="2594812856" sldId="265"/>
            <ac:cxnSpMk id="8202" creationId="{5E377175-C211-4D7B-89F7-92406DBD7346}"/>
          </ac:cxnSpMkLst>
        </pc:cxnChg>
      </pc:sldChg>
      <pc:sldChg chg="addSp delSp modSp add modAnim">
        <pc:chgData name="JULIO CAMPAGNOLO" userId="750bd15f-13b8-43ab-8959-28969de871ce" providerId="ADAL" clId="{D0D61956-1D64-44E4-A0C2-2139EA01A85E}" dt="2020-06-11T15:41:00.489" v="4448"/>
        <pc:sldMkLst>
          <pc:docMk/>
          <pc:sldMk cId="464676166" sldId="266"/>
        </pc:sldMkLst>
        <pc:spChg chg="mod">
          <ac:chgData name="JULIO CAMPAGNOLO" userId="750bd15f-13b8-43ab-8959-28969de871ce" providerId="ADAL" clId="{D0D61956-1D64-44E4-A0C2-2139EA01A85E}" dt="2020-06-11T15:34:13.906" v="4027" actId="14100"/>
          <ac:spMkLst>
            <pc:docMk/>
            <pc:sldMk cId="464676166" sldId="266"/>
            <ac:spMk id="2" creationId="{FEDCA601-845F-418D-AEAD-97CD34D659C7}"/>
          </ac:spMkLst>
        </pc:spChg>
        <pc:spChg chg="mod">
          <ac:chgData name="JULIO CAMPAGNOLO" userId="750bd15f-13b8-43ab-8959-28969de871ce" providerId="ADAL" clId="{D0D61956-1D64-44E4-A0C2-2139EA01A85E}" dt="2020-06-11T15:38:15.108" v="4420" actId="20577"/>
          <ac:spMkLst>
            <pc:docMk/>
            <pc:sldMk cId="464676166" sldId="266"/>
            <ac:spMk id="3" creationId="{80952961-DAE0-4520-BC2A-4316880BD2A0}"/>
          </ac:spMkLst>
        </pc:spChg>
        <pc:spChg chg="add mod">
          <ac:chgData name="JULIO CAMPAGNOLO" userId="750bd15f-13b8-43ab-8959-28969de871ce" providerId="ADAL" clId="{D0D61956-1D64-44E4-A0C2-2139EA01A85E}" dt="2020-06-11T15:37:25.669" v="4402" actId="1035"/>
          <ac:spMkLst>
            <pc:docMk/>
            <pc:sldMk cId="464676166" sldId="266"/>
            <ac:spMk id="4" creationId="{45BBF9AC-565B-4DFB-ACDB-CD00E9AB03B0}"/>
          </ac:spMkLst>
        </pc:spChg>
        <pc:spChg chg="add mod">
          <ac:chgData name="JULIO CAMPAGNOLO" userId="750bd15f-13b8-43ab-8959-28969de871ce" providerId="ADAL" clId="{D0D61956-1D64-44E4-A0C2-2139EA01A85E}" dt="2020-06-11T15:37:25.669" v="4402" actId="1035"/>
          <ac:spMkLst>
            <pc:docMk/>
            <pc:sldMk cId="464676166" sldId="266"/>
            <ac:spMk id="5" creationId="{52157BD6-8BD7-49D3-95A1-630F781421A8}"/>
          </ac:spMkLst>
        </pc:spChg>
        <pc:spChg chg="add mod">
          <ac:chgData name="JULIO CAMPAGNOLO" userId="750bd15f-13b8-43ab-8959-28969de871ce" providerId="ADAL" clId="{D0D61956-1D64-44E4-A0C2-2139EA01A85E}" dt="2020-06-11T15:38:31.312" v="4436" actId="14100"/>
          <ac:spMkLst>
            <pc:docMk/>
            <pc:sldMk cId="464676166" sldId="266"/>
            <ac:spMk id="6" creationId="{32458436-986C-4D1D-B3A4-ED83EC9CFA6B}"/>
          </ac:spMkLst>
        </pc:spChg>
        <pc:picChg chg="add mod">
          <ac:chgData name="JULIO CAMPAGNOLO" userId="750bd15f-13b8-43ab-8959-28969de871ce" providerId="ADAL" clId="{D0D61956-1D64-44E4-A0C2-2139EA01A85E}" dt="2020-06-11T15:38:37.797" v="4437" actId="1076"/>
          <ac:picMkLst>
            <pc:docMk/>
            <pc:sldMk cId="464676166" sldId="266"/>
            <ac:picMk id="9218" creationId="{08A4F7F4-4077-4D2F-9FD6-F4D133DEE94D}"/>
          </ac:picMkLst>
        </pc:picChg>
        <pc:picChg chg="add del mod">
          <ac:chgData name="JULIO CAMPAGNOLO" userId="750bd15f-13b8-43ab-8959-28969de871ce" providerId="ADAL" clId="{D0D61956-1D64-44E4-A0C2-2139EA01A85E}" dt="2020-06-11T15:39:47.354" v="4441" actId="478"/>
          <ac:picMkLst>
            <pc:docMk/>
            <pc:sldMk cId="464676166" sldId="266"/>
            <ac:picMk id="9220" creationId="{701E3A92-5FB1-4E36-862B-962563355663}"/>
          </ac:picMkLst>
        </pc:picChg>
        <pc:picChg chg="add mod">
          <ac:chgData name="JULIO CAMPAGNOLO" userId="750bd15f-13b8-43ab-8959-28969de871ce" providerId="ADAL" clId="{D0D61956-1D64-44E4-A0C2-2139EA01A85E}" dt="2020-06-11T15:40:12.771" v="4446" actId="1076"/>
          <ac:picMkLst>
            <pc:docMk/>
            <pc:sldMk cId="464676166" sldId="266"/>
            <ac:picMk id="9222" creationId="{CF6E6327-65B2-42B8-BAB9-CF1B798EAB9A}"/>
          </ac:picMkLst>
        </pc:picChg>
      </pc:sldChg>
      <pc:sldChg chg="addSp delSp modSp add mod setBg setClrOvrMap">
        <pc:chgData name="JULIO CAMPAGNOLO" userId="750bd15f-13b8-43ab-8959-28969de871ce" providerId="ADAL" clId="{D0D61956-1D64-44E4-A0C2-2139EA01A85E}" dt="2020-06-11T16:17:43.972" v="7116" actId="26606"/>
        <pc:sldMkLst>
          <pc:docMk/>
          <pc:sldMk cId="915943339" sldId="267"/>
        </pc:sldMkLst>
        <pc:spChg chg="mod ord">
          <ac:chgData name="JULIO CAMPAGNOLO" userId="750bd15f-13b8-43ab-8959-28969de871ce" providerId="ADAL" clId="{D0D61956-1D64-44E4-A0C2-2139EA01A85E}" dt="2020-06-11T16:17:43.972" v="7116" actId="26606"/>
          <ac:spMkLst>
            <pc:docMk/>
            <pc:sldMk cId="915943339" sldId="267"/>
            <ac:spMk id="2" creationId="{33BA1C45-38AC-4A95-B186-65EA3139AEA1}"/>
          </ac:spMkLst>
        </pc:spChg>
        <pc:spChg chg="del mod">
          <ac:chgData name="JULIO CAMPAGNOLO" userId="750bd15f-13b8-43ab-8959-28969de871ce" providerId="ADAL" clId="{D0D61956-1D64-44E4-A0C2-2139EA01A85E}" dt="2020-06-11T16:15:10.429" v="7111" actId="478"/>
          <ac:spMkLst>
            <pc:docMk/>
            <pc:sldMk cId="915943339" sldId="267"/>
            <ac:spMk id="3" creationId="{33A6750C-B532-45C0-9BA8-75283612A81B}"/>
          </ac:spMkLst>
        </pc:spChg>
        <pc:spChg chg="add del">
          <ac:chgData name="JULIO CAMPAGNOLO" userId="750bd15f-13b8-43ab-8959-28969de871ce" providerId="ADAL" clId="{D0D61956-1D64-44E4-A0C2-2139EA01A85E}" dt="2020-06-11T16:17:43.972" v="7116" actId="26606"/>
          <ac:spMkLst>
            <pc:docMk/>
            <pc:sldMk cId="915943339" sldId="267"/>
            <ac:spMk id="19" creationId="{9179DE42-5613-4B35-A1E6-6CCBAA13C743}"/>
          </ac:spMkLst>
        </pc:spChg>
        <pc:spChg chg="add del">
          <ac:chgData name="JULIO CAMPAGNOLO" userId="750bd15f-13b8-43ab-8959-28969de871ce" providerId="ADAL" clId="{D0D61956-1D64-44E4-A0C2-2139EA01A85E}" dt="2020-06-11T16:17:43.972" v="7116" actId="26606"/>
          <ac:spMkLst>
            <pc:docMk/>
            <pc:sldMk cId="915943339" sldId="267"/>
            <ac:spMk id="25" creationId="{52FB45E9-914E-4471-AC87-E475CD51767D}"/>
          </ac:spMkLst>
        </pc:spChg>
        <pc:spChg chg="add del">
          <ac:chgData name="JULIO CAMPAGNOLO" userId="750bd15f-13b8-43ab-8959-28969de871ce" providerId="ADAL" clId="{D0D61956-1D64-44E4-A0C2-2139EA01A85E}" dt="2020-06-11T16:17:43.972" v="7116" actId="26606"/>
          <ac:spMkLst>
            <pc:docMk/>
            <pc:sldMk cId="915943339" sldId="267"/>
            <ac:spMk id="27" creationId="{C310626D-5743-49D4-8F7D-88C4F8F05774}"/>
          </ac:spMkLst>
        </pc:spChg>
        <pc:spChg chg="add del">
          <ac:chgData name="JULIO CAMPAGNOLO" userId="750bd15f-13b8-43ab-8959-28969de871ce" providerId="ADAL" clId="{D0D61956-1D64-44E4-A0C2-2139EA01A85E}" dt="2020-06-11T16:17:43.972" v="7116" actId="26606"/>
          <ac:spMkLst>
            <pc:docMk/>
            <pc:sldMk cId="915943339" sldId="267"/>
            <ac:spMk id="29" creationId="{3C195FC1-B568-4C72-9902-34CB35DDD7A1}"/>
          </ac:spMkLst>
        </pc:spChg>
        <pc:spChg chg="add del">
          <ac:chgData name="JULIO CAMPAGNOLO" userId="750bd15f-13b8-43ab-8959-28969de871ce" providerId="ADAL" clId="{D0D61956-1D64-44E4-A0C2-2139EA01A85E}" dt="2020-06-11T16:17:43.972" v="7116" actId="26606"/>
          <ac:spMkLst>
            <pc:docMk/>
            <pc:sldMk cId="915943339" sldId="267"/>
            <ac:spMk id="31" creationId="{EF2BDF77-362C-43F0-8CBB-A969EC2AE0C4}"/>
          </ac:spMkLst>
        </pc:spChg>
        <pc:spChg chg="add del">
          <ac:chgData name="JULIO CAMPAGNOLO" userId="750bd15f-13b8-43ab-8959-28969de871ce" providerId="ADAL" clId="{D0D61956-1D64-44E4-A0C2-2139EA01A85E}" dt="2020-06-11T16:17:43.972" v="7116" actId="26606"/>
          <ac:spMkLst>
            <pc:docMk/>
            <pc:sldMk cId="915943339" sldId="267"/>
            <ac:spMk id="33" creationId="{4BE96B01-3929-432D-B8C2-ADBCB74C2EF4}"/>
          </ac:spMkLst>
        </pc:spChg>
        <pc:spChg chg="add del">
          <ac:chgData name="JULIO CAMPAGNOLO" userId="750bd15f-13b8-43ab-8959-28969de871ce" providerId="ADAL" clId="{D0D61956-1D64-44E4-A0C2-2139EA01A85E}" dt="2020-06-11T16:17:43.972" v="7116" actId="26606"/>
          <ac:spMkLst>
            <pc:docMk/>
            <pc:sldMk cId="915943339" sldId="267"/>
            <ac:spMk id="35" creationId="{2A6FCDE6-CDE2-4C51-B18E-A95CFB679714}"/>
          </ac:spMkLst>
        </pc:spChg>
        <pc:spChg chg="add del">
          <ac:chgData name="JULIO CAMPAGNOLO" userId="750bd15f-13b8-43ab-8959-28969de871ce" providerId="ADAL" clId="{D0D61956-1D64-44E4-A0C2-2139EA01A85E}" dt="2020-06-11T16:17:43.972" v="7116" actId="26606"/>
          <ac:spMkLst>
            <pc:docMk/>
            <pc:sldMk cId="915943339" sldId="267"/>
            <ac:spMk id="37" creationId="{9D2E8756-2465-473A-BA2A-2DB1D6224745}"/>
          </ac:spMkLst>
        </pc:spChg>
        <pc:spChg chg="add">
          <ac:chgData name="JULIO CAMPAGNOLO" userId="750bd15f-13b8-43ab-8959-28969de871ce" providerId="ADAL" clId="{D0D61956-1D64-44E4-A0C2-2139EA01A85E}" dt="2020-06-11T16:17:43.972" v="7116" actId="26606"/>
          <ac:spMkLst>
            <pc:docMk/>
            <pc:sldMk cId="915943339" sldId="267"/>
            <ac:spMk id="89" creationId="{66D61E08-70C3-48D8-BEA0-787111DC30DA}"/>
          </ac:spMkLst>
        </pc:spChg>
        <pc:spChg chg="add">
          <ac:chgData name="JULIO CAMPAGNOLO" userId="750bd15f-13b8-43ab-8959-28969de871ce" providerId="ADAL" clId="{D0D61956-1D64-44E4-A0C2-2139EA01A85E}" dt="2020-06-11T16:17:43.972" v="7116" actId="26606"/>
          <ac:spMkLst>
            <pc:docMk/>
            <pc:sldMk cId="915943339" sldId="267"/>
            <ac:spMk id="91" creationId="{FC55298F-0AE5-478E-AD2B-03C2614C5833}"/>
          </ac:spMkLst>
        </pc:spChg>
        <pc:spChg chg="add">
          <ac:chgData name="JULIO CAMPAGNOLO" userId="750bd15f-13b8-43ab-8959-28969de871ce" providerId="ADAL" clId="{D0D61956-1D64-44E4-A0C2-2139EA01A85E}" dt="2020-06-11T16:17:43.972" v="7116" actId="26606"/>
          <ac:spMkLst>
            <pc:docMk/>
            <pc:sldMk cId="915943339" sldId="267"/>
            <ac:spMk id="93" creationId="{C180E4EA-0B63-4779-A895-7E90E71088F3}"/>
          </ac:spMkLst>
        </pc:spChg>
        <pc:spChg chg="add">
          <ac:chgData name="JULIO CAMPAGNOLO" userId="750bd15f-13b8-43ab-8959-28969de871ce" providerId="ADAL" clId="{D0D61956-1D64-44E4-A0C2-2139EA01A85E}" dt="2020-06-11T16:17:43.972" v="7116" actId="26606"/>
          <ac:spMkLst>
            <pc:docMk/>
            <pc:sldMk cId="915943339" sldId="267"/>
            <ac:spMk id="95" creationId="{CEE01D9D-3DE8-4EED-B0D3-8F3C79CC7673}"/>
          </ac:spMkLst>
        </pc:spChg>
        <pc:spChg chg="add">
          <ac:chgData name="JULIO CAMPAGNOLO" userId="750bd15f-13b8-43ab-8959-28969de871ce" providerId="ADAL" clId="{D0D61956-1D64-44E4-A0C2-2139EA01A85E}" dt="2020-06-11T16:17:43.972" v="7116" actId="26606"/>
          <ac:spMkLst>
            <pc:docMk/>
            <pc:sldMk cId="915943339" sldId="267"/>
            <ac:spMk id="97" creationId="{89AF5CE9-607F-43F4-8983-DCD6DA4051FD}"/>
          </ac:spMkLst>
        </pc:spChg>
        <pc:spChg chg="add">
          <ac:chgData name="JULIO CAMPAGNOLO" userId="750bd15f-13b8-43ab-8959-28969de871ce" providerId="ADAL" clId="{D0D61956-1D64-44E4-A0C2-2139EA01A85E}" dt="2020-06-11T16:17:43.972" v="7116" actId="26606"/>
          <ac:spMkLst>
            <pc:docMk/>
            <pc:sldMk cId="915943339" sldId="267"/>
            <ac:spMk id="99" creationId="{6EEA2DBD-9E1E-4521-8C01-F32AD18A89E3}"/>
          </ac:spMkLst>
        </pc:spChg>
        <pc:spChg chg="add">
          <ac:chgData name="JULIO CAMPAGNOLO" userId="750bd15f-13b8-43ab-8959-28969de871ce" providerId="ADAL" clId="{D0D61956-1D64-44E4-A0C2-2139EA01A85E}" dt="2020-06-11T16:17:43.972" v="7116" actId="26606"/>
          <ac:spMkLst>
            <pc:docMk/>
            <pc:sldMk cId="915943339" sldId="267"/>
            <ac:spMk id="101" creationId="{15BBD2C1-BA9B-46A9-A27A-33498B169272}"/>
          </ac:spMkLst>
        </pc:spChg>
        <pc:grpChg chg="add del">
          <ac:chgData name="JULIO CAMPAGNOLO" userId="750bd15f-13b8-43ab-8959-28969de871ce" providerId="ADAL" clId="{D0D61956-1D64-44E4-A0C2-2139EA01A85E}" dt="2020-06-11T16:17:43.972" v="7116" actId="26606"/>
          <ac:grpSpMkLst>
            <pc:docMk/>
            <pc:sldMk cId="915943339" sldId="267"/>
            <ac:grpSpMk id="7" creationId="{76582886-877C-4AEC-A77F-8055EB9A0CF9}"/>
          </ac:grpSpMkLst>
        </pc:grpChg>
        <pc:grpChg chg="add">
          <ac:chgData name="JULIO CAMPAGNOLO" userId="750bd15f-13b8-43ab-8959-28969de871ce" providerId="ADAL" clId="{D0D61956-1D64-44E4-A0C2-2139EA01A85E}" dt="2020-06-11T16:17:43.972" v="7116" actId="26606"/>
          <ac:grpSpMkLst>
            <pc:docMk/>
            <pc:sldMk cId="915943339" sldId="267"/>
            <ac:grpSpMk id="73" creationId="{A5AFB369-4673-4727-A7CD-D86AFE0AE069}"/>
          </ac:grpSpMkLst>
        </pc:grpChg>
        <pc:picChg chg="add del">
          <ac:chgData name="JULIO CAMPAGNOLO" userId="750bd15f-13b8-43ab-8959-28969de871ce" providerId="ADAL" clId="{D0D61956-1D64-44E4-A0C2-2139EA01A85E}" dt="2020-06-11T16:17:29.873" v="7114"/>
          <ac:picMkLst>
            <pc:docMk/>
            <pc:sldMk cId="915943339" sldId="267"/>
            <ac:picMk id="13314" creationId="{7201757F-EEF5-4659-93C7-A087DDDF95A6}"/>
          </ac:picMkLst>
        </pc:picChg>
        <pc:picChg chg="add mod">
          <ac:chgData name="JULIO CAMPAGNOLO" userId="750bd15f-13b8-43ab-8959-28969de871ce" providerId="ADAL" clId="{D0D61956-1D64-44E4-A0C2-2139EA01A85E}" dt="2020-06-11T16:17:43.972" v="7116" actId="26606"/>
          <ac:picMkLst>
            <pc:docMk/>
            <pc:sldMk cId="915943339" sldId="267"/>
            <ac:picMk id="13316" creationId="{A59ED23E-D590-4E03-A14D-4A5C1C4BC037}"/>
          </ac:picMkLst>
        </pc:picChg>
        <pc:cxnChg chg="add del">
          <ac:chgData name="JULIO CAMPAGNOLO" userId="750bd15f-13b8-43ab-8959-28969de871ce" providerId="ADAL" clId="{D0D61956-1D64-44E4-A0C2-2139EA01A85E}" dt="2020-06-11T16:17:43.972" v="7116" actId="26606"/>
          <ac:cxnSpMkLst>
            <pc:docMk/>
            <pc:sldMk cId="915943339" sldId="267"/>
            <ac:cxnSpMk id="21" creationId="{EB898B32-3891-4C3A-8F58-C5969D2E9033}"/>
          </ac:cxnSpMkLst>
        </pc:cxnChg>
        <pc:cxnChg chg="add del">
          <ac:chgData name="JULIO CAMPAGNOLO" userId="750bd15f-13b8-43ab-8959-28969de871ce" providerId="ADAL" clId="{D0D61956-1D64-44E4-A0C2-2139EA01A85E}" dt="2020-06-11T16:17:43.972" v="7116" actId="26606"/>
          <ac:cxnSpMkLst>
            <pc:docMk/>
            <pc:sldMk cId="915943339" sldId="267"/>
            <ac:cxnSpMk id="23" creationId="{4AE4806D-B8F9-4679-A68A-9BD21C01A301}"/>
          </ac:cxnSpMkLst>
        </pc:cxnChg>
        <pc:cxnChg chg="add">
          <ac:chgData name="JULIO CAMPAGNOLO" userId="750bd15f-13b8-43ab-8959-28969de871ce" providerId="ADAL" clId="{D0D61956-1D64-44E4-A0C2-2139EA01A85E}" dt="2020-06-11T16:17:43.972" v="7116" actId="26606"/>
          <ac:cxnSpMkLst>
            <pc:docMk/>
            <pc:sldMk cId="915943339" sldId="267"/>
            <ac:cxnSpMk id="85" creationId="{A57C1A16-B8AB-4D99-A195-A38F556A6486}"/>
          </ac:cxnSpMkLst>
        </pc:cxnChg>
        <pc:cxnChg chg="add">
          <ac:chgData name="JULIO CAMPAGNOLO" userId="750bd15f-13b8-43ab-8959-28969de871ce" providerId="ADAL" clId="{D0D61956-1D64-44E4-A0C2-2139EA01A85E}" dt="2020-06-11T16:17:43.972" v="7116" actId="26606"/>
          <ac:cxnSpMkLst>
            <pc:docMk/>
            <pc:sldMk cId="915943339" sldId="267"/>
            <ac:cxnSpMk id="87" creationId="{F8A9B20B-D1DD-4573-B5EC-558029519236}"/>
          </ac:cxnSpMkLst>
        </pc:cxnChg>
      </pc:sldChg>
      <pc:sldChg chg="addSp modSp add mod setBg modAnim">
        <pc:chgData name="JULIO CAMPAGNOLO" userId="750bd15f-13b8-43ab-8959-28969de871ce" providerId="ADAL" clId="{D0D61956-1D64-44E4-A0C2-2139EA01A85E}" dt="2020-06-11T15:52:39.761" v="5328" actId="1038"/>
        <pc:sldMkLst>
          <pc:docMk/>
          <pc:sldMk cId="490308236" sldId="268"/>
        </pc:sldMkLst>
        <pc:spChg chg="mod">
          <ac:chgData name="JULIO CAMPAGNOLO" userId="750bd15f-13b8-43ab-8959-28969de871ce" providerId="ADAL" clId="{D0D61956-1D64-44E4-A0C2-2139EA01A85E}" dt="2020-06-11T15:51:24.249" v="5206" actId="1036"/>
          <ac:spMkLst>
            <pc:docMk/>
            <pc:sldMk cId="490308236" sldId="268"/>
            <ac:spMk id="2" creationId="{5D47777D-BAF4-4058-A78F-4DEEA44C1D62}"/>
          </ac:spMkLst>
        </pc:spChg>
        <pc:spChg chg="mod">
          <ac:chgData name="JULIO CAMPAGNOLO" userId="750bd15f-13b8-43ab-8959-28969de871ce" providerId="ADAL" clId="{D0D61956-1D64-44E4-A0C2-2139EA01A85E}" dt="2020-06-11T15:52:29.496" v="5291" actId="20577"/>
          <ac:spMkLst>
            <pc:docMk/>
            <pc:sldMk cId="490308236" sldId="268"/>
            <ac:spMk id="3" creationId="{ED36C2A9-69CB-4398-9302-76B53FBBF773}"/>
          </ac:spMkLst>
        </pc:spChg>
        <pc:picChg chg="add mod">
          <ac:chgData name="JULIO CAMPAGNOLO" userId="750bd15f-13b8-43ab-8959-28969de871ce" providerId="ADAL" clId="{D0D61956-1D64-44E4-A0C2-2139EA01A85E}" dt="2020-06-11T15:52:39.761" v="5328" actId="1038"/>
          <ac:picMkLst>
            <pc:docMk/>
            <pc:sldMk cId="490308236" sldId="268"/>
            <ac:picMk id="10242" creationId="{23B41658-121C-439B-B597-1E6420F48355}"/>
          </ac:picMkLst>
        </pc:picChg>
      </pc:sldChg>
      <pc:sldChg chg="addSp delSp modSp add modAnim">
        <pc:chgData name="JULIO CAMPAGNOLO" userId="750bd15f-13b8-43ab-8959-28969de871ce" providerId="ADAL" clId="{D0D61956-1D64-44E4-A0C2-2139EA01A85E}" dt="2020-06-11T16:02:38.350" v="5911"/>
        <pc:sldMkLst>
          <pc:docMk/>
          <pc:sldMk cId="2682196217" sldId="269"/>
        </pc:sldMkLst>
        <pc:spChg chg="mod">
          <ac:chgData name="JULIO CAMPAGNOLO" userId="750bd15f-13b8-43ab-8959-28969de871ce" providerId="ADAL" clId="{D0D61956-1D64-44E4-A0C2-2139EA01A85E}" dt="2020-06-11T15:53:01.444" v="5363" actId="14100"/>
          <ac:spMkLst>
            <pc:docMk/>
            <pc:sldMk cId="2682196217" sldId="269"/>
            <ac:spMk id="2" creationId="{3951DFB2-3A6B-47F9-B770-B93DAAD15149}"/>
          </ac:spMkLst>
        </pc:spChg>
        <pc:spChg chg="del mod">
          <ac:chgData name="JULIO CAMPAGNOLO" userId="750bd15f-13b8-43ab-8959-28969de871ce" providerId="ADAL" clId="{D0D61956-1D64-44E4-A0C2-2139EA01A85E}" dt="2020-06-11T15:53:23.753" v="5380"/>
          <ac:spMkLst>
            <pc:docMk/>
            <pc:sldMk cId="2682196217" sldId="269"/>
            <ac:spMk id="3" creationId="{7036D46D-F253-4977-89F4-8615F17A4374}"/>
          </ac:spMkLst>
        </pc:spChg>
        <pc:spChg chg="add mod">
          <ac:chgData name="JULIO CAMPAGNOLO" userId="750bd15f-13b8-43ab-8959-28969de871ce" providerId="ADAL" clId="{D0D61956-1D64-44E4-A0C2-2139EA01A85E}" dt="2020-06-11T16:00:00.026" v="5900" actId="1035"/>
          <ac:spMkLst>
            <pc:docMk/>
            <pc:sldMk cId="2682196217" sldId="269"/>
            <ac:spMk id="4" creationId="{D6041181-52B7-4F20-A314-2DFF36B5B50C}"/>
          </ac:spMkLst>
        </pc:spChg>
        <pc:spChg chg="add mod">
          <ac:chgData name="JULIO CAMPAGNOLO" userId="750bd15f-13b8-43ab-8959-28969de871ce" providerId="ADAL" clId="{D0D61956-1D64-44E4-A0C2-2139EA01A85E}" dt="2020-06-11T16:00:00.026" v="5900" actId="1035"/>
          <ac:spMkLst>
            <pc:docMk/>
            <pc:sldMk cId="2682196217" sldId="269"/>
            <ac:spMk id="5" creationId="{1CE58F38-DFB2-4DF7-B7F9-98312304F017}"/>
          </ac:spMkLst>
        </pc:spChg>
        <pc:spChg chg="add mod">
          <ac:chgData name="JULIO CAMPAGNOLO" userId="750bd15f-13b8-43ab-8959-28969de871ce" providerId="ADAL" clId="{D0D61956-1D64-44E4-A0C2-2139EA01A85E}" dt="2020-06-11T16:00:00.026" v="5900" actId="1035"/>
          <ac:spMkLst>
            <pc:docMk/>
            <pc:sldMk cId="2682196217" sldId="269"/>
            <ac:spMk id="6" creationId="{D2016345-9F30-45DA-96BE-7770FA516091}"/>
          </ac:spMkLst>
        </pc:spChg>
        <pc:spChg chg="add mod">
          <ac:chgData name="JULIO CAMPAGNOLO" userId="750bd15f-13b8-43ab-8959-28969de871ce" providerId="ADAL" clId="{D0D61956-1D64-44E4-A0C2-2139EA01A85E}" dt="2020-06-11T16:00:00.026" v="5900" actId="1035"/>
          <ac:spMkLst>
            <pc:docMk/>
            <pc:sldMk cId="2682196217" sldId="269"/>
            <ac:spMk id="7" creationId="{CB302237-E10C-4C70-B581-8F321A21F64B}"/>
          </ac:spMkLst>
        </pc:spChg>
        <pc:picChg chg="add mod">
          <ac:chgData name="JULIO CAMPAGNOLO" userId="750bd15f-13b8-43ab-8959-28969de871ce" providerId="ADAL" clId="{D0D61956-1D64-44E4-A0C2-2139EA01A85E}" dt="2020-06-11T16:00:14.332" v="5904" actId="1076"/>
          <ac:picMkLst>
            <pc:docMk/>
            <pc:sldMk cId="2682196217" sldId="269"/>
            <ac:picMk id="8" creationId="{4C214354-BDA0-4A9B-B7DF-9E430BBDEEC4}"/>
          </ac:picMkLst>
        </pc:picChg>
        <pc:picChg chg="add mod">
          <ac:chgData name="JULIO CAMPAGNOLO" userId="750bd15f-13b8-43ab-8959-28969de871ce" providerId="ADAL" clId="{D0D61956-1D64-44E4-A0C2-2139EA01A85E}" dt="2020-06-11T16:01:58.462" v="5909" actId="14100"/>
          <ac:picMkLst>
            <pc:docMk/>
            <pc:sldMk cId="2682196217" sldId="269"/>
            <ac:picMk id="11266" creationId="{BF1BF2BB-A308-4571-AE67-87FA643BAE7C}"/>
          </ac:picMkLst>
        </pc:picChg>
      </pc:sldChg>
      <pc:sldChg chg="addSp delSp modSp add mod setBg modAnim">
        <pc:chgData name="JULIO CAMPAGNOLO" userId="750bd15f-13b8-43ab-8959-28969de871ce" providerId="ADAL" clId="{D0D61956-1D64-44E4-A0C2-2139EA01A85E}" dt="2020-06-11T16:14:51.782" v="7110" actId="27636"/>
        <pc:sldMkLst>
          <pc:docMk/>
          <pc:sldMk cId="991165465" sldId="270"/>
        </pc:sldMkLst>
        <pc:spChg chg="del">
          <ac:chgData name="JULIO CAMPAGNOLO" userId="750bd15f-13b8-43ab-8959-28969de871ce" providerId="ADAL" clId="{D0D61956-1D64-44E4-A0C2-2139EA01A85E}" dt="2020-06-11T16:03:02.347" v="5913"/>
          <ac:spMkLst>
            <pc:docMk/>
            <pc:sldMk cId="991165465" sldId="270"/>
            <ac:spMk id="2" creationId="{10B74F91-BBDB-4946-97C9-0C9AC0E70AEC}"/>
          </ac:spMkLst>
        </pc:spChg>
        <pc:spChg chg="del">
          <ac:chgData name="JULIO CAMPAGNOLO" userId="750bd15f-13b8-43ab-8959-28969de871ce" providerId="ADAL" clId="{D0D61956-1D64-44E4-A0C2-2139EA01A85E}" dt="2020-06-11T16:03:02.347" v="5913"/>
          <ac:spMkLst>
            <pc:docMk/>
            <pc:sldMk cId="991165465" sldId="270"/>
            <ac:spMk id="3" creationId="{02439332-7001-4134-A851-8327AB96EE94}"/>
          </ac:spMkLst>
        </pc:spChg>
        <pc:spChg chg="del">
          <ac:chgData name="JULIO CAMPAGNOLO" userId="750bd15f-13b8-43ab-8959-28969de871ce" providerId="ADAL" clId="{D0D61956-1D64-44E4-A0C2-2139EA01A85E}" dt="2020-06-11T16:03:02.347" v="5913"/>
          <ac:spMkLst>
            <pc:docMk/>
            <pc:sldMk cId="991165465" sldId="270"/>
            <ac:spMk id="4" creationId="{D225FD64-3276-420D-AC49-43AE61D7A5FC}"/>
          </ac:spMkLst>
        </pc:spChg>
        <pc:spChg chg="del">
          <ac:chgData name="JULIO CAMPAGNOLO" userId="750bd15f-13b8-43ab-8959-28969de871ce" providerId="ADAL" clId="{D0D61956-1D64-44E4-A0C2-2139EA01A85E}" dt="2020-06-11T16:03:02.347" v="5913"/>
          <ac:spMkLst>
            <pc:docMk/>
            <pc:sldMk cId="991165465" sldId="270"/>
            <ac:spMk id="5" creationId="{53C30E4D-A445-4B66-B3FC-5F458FAD6F43}"/>
          </ac:spMkLst>
        </pc:spChg>
        <pc:spChg chg="del">
          <ac:chgData name="JULIO CAMPAGNOLO" userId="750bd15f-13b8-43ab-8959-28969de871ce" providerId="ADAL" clId="{D0D61956-1D64-44E4-A0C2-2139EA01A85E}" dt="2020-06-11T16:03:02.347" v="5913"/>
          <ac:spMkLst>
            <pc:docMk/>
            <pc:sldMk cId="991165465" sldId="270"/>
            <ac:spMk id="6" creationId="{4266B54A-33A0-4EF1-B388-D4232344EEBE}"/>
          </ac:spMkLst>
        </pc:spChg>
        <pc:spChg chg="add mod">
          <ac:chgData name="JULIO CAMPAGNOLO" userId="750bd15f-13b8-43ab-8959-28969de871ce" providerId="ADAL" clId="{D0D61956-1D64-44E4-A0C2-2139EA01A85E}" dt="2020-06-11T16:14:40.916" v="7107" actId="1035"/>
          <ac:spMkLst>
            <pc:docMk/>
            <pc:sldMk cId="991165465" sldId="270"/>
            <ac:spMk id="7" creationId="{0FDAF63D-187E-4076-BAEE-DF779B2B7A84}"/>
          </ac:spMkLst>
        </pc:spChg>
        <pc:spChg chg="add mod">
          <ac:chgData name="JULIO CAMPAGNOLO" userId="750bd15f-13b8-43ab-8959-28969de871ce" providerId="ADAL" clId="{D0D61956-1D64-44E4-A0C2-2139EA01A85E}" dt="2020-06-11T16:14:51.782" v="7110" actId="27636"/>
          <ac:spMkLst>
            <pc:docMk/>
            <pc:sldMk cId="991165465" sldId="270"/>
            <ac:spMk id="8" creationId="{BCBE5B89-05DB-4B5B-8B07-6D561C31F18D}"/>
          </ac:spMkLst>
        </pc:spChg>
        <pc:spChg chg="add del">
          <ac:chgData name="JULIO CAMPAGNOLO" userId="750bd15f-13b8-43ab-8959-28969de871ce" providerId="ADAL" clId="{D0D61956-1D64-44E4-A0C2-2139EA01A85E}" dt="2020-06-11T16:10:32.219" v="6733" actId="26606"/>
          <ac:spMkLst>
            <pc:docMk/>
            <pc:sldMk cId="991165465" sldId="270"/>
            <ac:spMk id="77" creationId="{3F088236-D655-4F88-B238-E16762358025}"/>
          </ac:spMkLst>
        </pc:spChg>
        <pc:spChg chg="add del">
          <ac:chgData name="JULIO CAMPAGNOLO" userId="750bd15f-13b8-43ab-8959-28969de871ce" providerId="ADAL" clId="{D0D61956-1D64-44E4-A0C2-2139EA01A85E}" dt="2020-06-11T16:10:32.219" v="6733" actId="26606"/>
          <ac:spMkLst>
            <pc:docMk/>
            <pc:sldMk cId="991165465" sldId="270"/>
            <ac:spMk id="79" creationId="{3DAC0C92-199E-475C-9390-119A9B027276}"/>
          </ac:spMkLst>
        </pc:spChg>
        <pc:spChg chg="add del">
          <ac:chgData name="JULIO CAMPAGNOLO" userId="750bd15f-13b8-43ab-8959-28969de871ce" providerId="ADAL" clId="{D0D61956-1D64-44E4-A0C2-2139EA01A85E}" dt="2020-06-11T16:10:32.219" v="6733" actId="26606"/>
          <ac:spMkLst>
            <pc:docMk/>
            <pc:sldMk cId="991165465" sldId="270"/>
            <ac:spMk id="81" creationId="{C4CFB339-0ED8-4FE2-9EF1-6D1375B8499B}"/>
          </ac:spMkLst>
        </pc:spChg>
        <pc:spChg chg="add del">
          <ac:chgData name="JULIO CAMPAGNOLO" userId="750bd15f-13b8-43ab-8959-28969de871ce" providerId="ADAL" clId="{D0D61956-1D64-44E4-A0C2-2139EA01A85E}" dt="2020-06-11T16:10:32.219" v="6733" actId="26606"/>
          <ac:spMkLst>
            <pc:docMk/>
            <pc:sldMk cId="991165465" sldId="270"/>
            <ac:spMk id="83" creationId="{31896C80-2069-4431-9C19-83B913734490}"/>
          </ac:spMkLst>
        </pc:spChg>
        <pc:spChg chg="add del">
          <ac:chgData name="JULIO CAMPAGNOLO" userId="750bd15f-13b8-43ab-8959-28969de871ce" providerId="ADAL" clId="{D0D61956-1D64-44E4-A0C2-2139EA01A85E}" dt="2020-06-11T16:10:32.219" v="6733" actId="26606"/>
          <ac:spMkLst>
            <pc:docMk/>
            <pc:sldMk cId="991165465" sldId="270"/>
            <ac:spMk id="85" creationId="{BF120A21-0841-4823-B0C4-28AEBCEF9B78}"/>
          </ac:spMkLst>
        </pc:spChg>
        <pc:spChg chg="add del">
          <ac:chgData name="JULIO CAMPAGNOLO" userId="750bd15f-13b8-43ab-8959-28969de871ce" providerId="ADAL" clId="{D0D61956-1D64-44E4-A0C2-2139EA01A85E}" dt="2020-06-11T16:10:32.219" v="6733" actId="26606"/>
          <ac:spMkLst>
            <pc:docMk/>
            <pc:sldMk cId="991165465" sldId="270"/>
            <ac:spMk id="87" creationId="{DBB05BAE-BBD3-4289-899F-A6851503C6B0}"/>
          </ac:spMkLst>
        </pc:spChg>
        <pc:spChg chg="add del">
          <ac:chgData name="JULIO CAMPAGNOLO" userId="750bd15f-13b8-43ab-8959-28969de871ce" providerId="ADAL" clId="{D0D61956-1D64-44E4-A0C2-2139EA01A85E}" dt="2020-06-11T16:10:32.219" v="6733" actId="26606"/>
          <ac:spMkLst>
            <pc:docMk/>
            <pc:sldMk cId="991165465" sldId="270"/>
            <ac:spMk id="89" creationId="{9874D11C-36F5-4BBE-A490-019A54E953B0}"/>
          </ac:spMkLst>
        </pc:spChg>
        <pc:spChg chg="add">
          <ac:chgData name="JULIO CAMPAGNOLO" userId="750bd15f-13b8-43ab-8959-28969de871ce" providerId="ADAL" clId="{D0D61956-1D64-44E4-A0C2-2139EA01A85E}" dt="2020-06-11T16:10:35.884" v="6734" actId="26606"/>
          <ac:spMkLst>
            <pc:docMk/>
            <pc:sldMk cId="991165465" sldId="270"/>
            <ac:spMk id="12294" creationId="{9F4444CE-BC8D-4D61-B303-4C05614E62AB}"/>
          </ac:spMkLst>
        </pc:spChg>
        <pc:spChg chg="add">
          <ac:chgData name="JULIO CAMPAGNOLO" userId="750bd15f-13b8-43ab-8959-28969de871ce" providerId="ADAL" clId="{D0D61956-1D64-44E4-A0C2-2139EA01A85E}" dt="2020-06-11T16:10:35.884" v="6734" actId="26606"/>
          <ac:spMkLst>
            <pc:docMk/>
            <pc:sldMk cId="991165465" sldId="270"/>
            <ac:spMk id="12295" creationId="{62423CA5-E2E1-4789-B759-9906C1C94063}"/>
          </ac:spMkLst>
        </pc:spChg>
        <pc:spChg chg="add">
          <ac:chgData name="JULIO CAMPAGNOLO" userId="750bd15f-13b8-43ab-8959-28969de871ce" providerId="ADAL" clId="{D0D61956-1D64-44E4-A0C2-2139EA01A85E}" dt="2020-06-11T16:10:35.884" v="6734" actId="26606"/>
          <ac:spMkLst>
            <pc:docMk/>
            <pc:sldMk cId="991165465" sldId="270"/>
            <ac:spMk id="12296" creationId="{73772B81-181F-48B7-8826-4D9686D15DF5}"/>
          </ac:spMkLst>
        </pc:spChg>
        <pc:spChg chg="add">
          <ac:chgData name="JULIO CAMPAGNOLO" userId="750bd15f-13b8-43ab-8959-28969de871ce" providerId="ADAL" clId="{D0D61956-1D64-44E4-A0C2-2139EA01A85E}" dt="2020-06-11T16:10:35.884" v="6734" actId="26606"/>
          <ac:spMkLst>
            <pc:docMk/>
            <pc:sldMk cId="991165465" sldId="270"/>
            <ac:spMk id="12297" creationId="{B2205F6E-03C6-4E92-877C-E2482F6599AA}"/>
          </ac:spMkLst>
        </pc:spChg>
        <pc:picChg chg="add del">
          <ac:chgData name="JULIO CAMPAGNOLO" userId="750bd15f-13b8-43ab-8959-28969de871ce" providerId="ADAL" clId="{D0D61956-1D64-44E4-A0C2-2139EA01A85E}" dt="2020-06-11T16:09:46.183" v="6724" actId="478"/>
          <ac:picMkLst>
            <pc:docMk/>
            <pc:sldMk cId="991165465" sldId="270"/>
            <ac:picMk id="12290" creationId="{A893D2E1-4E10-40EB-90DF-E25C6215A3B6}"/>
          </ac:picMkLst>
        </pc:picChg>
        <pc:picChg chg="add mod ord">
          <ac:chgData name="JULIO CAMPAGNOLO" userId="750bd15f-13b8-43ab-8959-28969de871ce" providerId="ADAL" clId="{D0D61956-1D64-44E4-A0C2-2139EA01A85E}" dt="2020-06-11T16:10:35.884" v="6734" actId="26606"/>
          <ac:picMkLst>
            <pc:docMk/>
            <pc:sldMk cId="991165465" sldId="270"/>
            <ac:picMk id="12292" creationId="{68E4CE58-AB51-4D79-8672-A59D92CAA615}"/>
          </ac:picMkLst>
        </pc:picChg>
        <pc:cxnChg chg="add del">
          <ac:chgData name="JULIO CAMPAGNOLO" userId="750bd15f-13b8-43ab-8959-28969de871ce" providerId="ADAL" clId="{D0D61956-1D64-44E4-A0C2-2139EA01A85E}" dt="2020-06-11T16:10:32.219" v="6733" actId="26606"/>
          <ac:cxnSpMkLst>
            <pc:docMk/>
            <pc:sldMk cId="991165465" sldId="270"/>
            <ac:cxnSpMk id="73" creationId="{64FA5DFF-7FE6-4855-84E6-DFA78EE978BD}"/>
          </ac:cxnSpMkLst>
        </pc:cxnChg>
        <pc:cxnChg chg="add del">
          <ac:chgData name="JULIO CAMPAGNOLO" userId="750bd15f-13b8-43ab-8959-28969de871ce" providerId="ADAL" clId="{D0D61956-1D64-44E4-A0C2-2139EA01A85E}" dt="2020-06-11T16:10:32.219" v="6733" actId="26606"/>
          <ac:cxnSpMkLst>
            <pc:docMk/>
            <pc:sldMk cId="991165465" sldId="270"/>
            <ac:cxnSpMk id="75" creationId="{2AFD8CBA-54A3-4363-991B-B9C631BBFA74}"/>
          </ac:cxnSpMkLst>
        </pc:cxnChg>
      </pc:sldChg>
      <pc:sldChg chg="modSp add del">
        <pc:chgData name="JULIO CAMPAGNOLO" userId="750bd15f-13b8-43ab-8959-28969de871ce" providerId="ADAL" clId="{D0D61956-1D64-44E4-A0C2-2139EA01A85E}" dt="2020-06-11T16:18:55.373" v="7136" actId="2696"/>
        <pc:sldMkLst>
          <pc:docMk/>
          <pc:sldMk cId="1122123170" sldId="271"/>
        </pc:sldMkLst>
        <pc:spChg chg="mod">
          <ac:chgData name="JULIO CAMPAGNOLO" userId="750bd15f-13b8-43ab-8959-28969de871ce" providerId="ADAL" clId="{D0D61956-1D64-44E4-A0C2-2139EA01A85E}" dt="2020-06-11T16:18:29.121" v="7122" actId="20577"/>
          <ac:spMkLst>
            <pc:docMk/>
            <pc:sldMk cId="1122123170" sldId="271"/>
            <ac:spMk id="2" creationId="{7F62988E-9996-4F72-932D-25B2CC8FB94E}"/>
          </ac:spMkLst>
        </pc:spChg>
        <pc:spChg chg="mod">
          <ac:chgData name="JULIO CAMPAGNOLO" userId="750bd15f-13b8-43ab-8959-28969de871ce" providerId="ADAL" clId="{D0D61956-1D64-44E4-A0C2-2139EA01A85E}" dt="2020-06-11T16:18:37.348" v="7135" actId="20577"/>
          <ac:spMkLst>
            <pc:docMk/>
            <pc:sldMk cId="1122123170" sldId="271"/>
            <ac:spMk id="3" creationId="{F3F70F5F-A728-4DBC-933A-C0D9A76832B3}"/>
          </ac:spMkLst>
        </pc:spChg>
      </pc:sldChg>
      <pc:sldChg chg="addSp delSp modSp add mod setBg modAnim">
        <pc:chgData name="JULIO CAMPAGNOLO" userId="750bd15f-13b8-43ab-8959-28969de871ce" providerId="ADAL" clId="{D0D61956-1D64-44E4-A0C2-2139EA01A85E}" dt="2020-06-11T16:36:42.230" v="7996"/>
        <pc:sldMkLst>
          <pc:docMk/>
          <pc:sldMk cId="1184623866" sldId="271"/>
        </pc:sldMkLst>
        <pc:spChg chg="del">
          <ac:chgData name="JULIO CAMPAGNOLO" userId="750bd15f-13b8-43ab-8959-28969de871ce" providerId="ADAL" clId="{D0D61956-1D64-44E4-A0C2-2139EA01A85E}" dt="2020-06-11T16:19:00.213" v="7138"/>
          <ac:spMkLst>
            <pc:docMk/>
            <pc:sldMk cId="1184623866" sldId="271"/>
            <ac:spMk id="2" creationId="{F3F11370-654D-4778-B382-D763ABFC008F}"/>
          </ac:spMkLst>
        </pc:spChg>
        <pc:spChg chg="del">
          <ac:chgData name="JULIO CAMPAGNOLO" userId="750bd15f-13b8-43ab-8959-28969de871ce" providerId="ADAL" clId="{D0D61956-1D64-44E4-A0C2-2139EA01A85E}" dt="2020-06-11T16:19:00.213" v="7138"/>
          <ac:spMkLst>
            <pc:docMk/>
            <pc:sldMk cId="1184623866" sldId="271"/>
            <ac:spMk id="3" creationId="{20B03ACA-E2C0-4E0D-A3EA-810E712D622F}"/>
          </ac:spMkLst>
        </pc:spChg>
        <pc:spChg chg="add mod">
          <ac:chgData name="JULIO CAMPAGNOLO" userId="750bd15f-13b8-43ab-8959-28969de871ce" providerId="ADAL" clId="{D0D61956-1D64-44E4-A0C2-2139EA01A85E}" dt="2020-06-11T16:29:44.019" v="7587"/>
          <ac:spMkLst>
            <pc:docMk/>
            <pc:sldMk cId="1184623866" sldId="271"/>
            <ac:spMk id="4" creationId="{57C72FC3-0D83-46A8-9E8A-17FF11701DA0}"/>
          </ac:spMkLst>
        </pc:spChg>
        <pc:spChg chg="add mod">
          <ac:chgData name="JULIO CAMPAGNOLO" userId="750bd15f-13b8-43ab-8959-28969de871ce" providerId="ADAL" clId="{D0D61956-1D64-44E4-A0C2-2139EA01A85E}" dt="2020-06-11T16:31:57.395" v="7674" actId="20577"/>
          <ac:spMkLst>
            <pc:docMk/>
            <pc:sldMk cId="1184623866" sldId="271"/>
            <ac:spMk id="5" creationId="{9EBF6A82-C788-45DB-8FE1-1C818CD3770A}"/>
          </ac:spMkLst>
        </pc:spChg>
        <pc:spChg chg="add">
          <ac:chgData name="JULIO CAMPAGNOLO" userId="750bd15f-13b8-43ab-8959-28969de871ce" providerId="ADAL" clId="{D0D61956-1D64-44E4-A0C2-2139EA01A85E}" dt="2020-06-11T16:22:48.559" v="7299" actId="26606"/>
          <ac:spMkLst>
            <pc:docMk/>
            <pc:sldMk cId="1184623866" sldId="271"/>
            <ac:spMk id="71" creationId="{9F4444CE-BC8D-4D61-B303-4C05614E62AB}"/>
          </ac:spMkLst>
        </pc:spChg>
        <pc:spChg chg="add">
          <ac:chgData name="JULIO CAMPAGNOLO" userId="750bd15f-13b8-43ab-8959-28969de871ce" providerId="ADAL" clId="{D0D61956-1D64-44E4-A0C2-2139EA01A85E}" dt="2020-06-11T16:22:48.559" v="7299" actId="26606"/>
          <ac:spMkLst>
            <pc:docMk/>
            <pc:sldMk cId="1184623866" sldId="271"/>
            <ac:spMk id="73" creationId="{62423CA5-E2E1-4789-B759-9906C1C94063}"/>
          </ac:spMkLst>
        </pc:spChg>
        <pc:spChg chg="add">
          <ac:chgData name="JULIO CAMPAGNOLO" userId="750bd15f-13b8-43ab-8959-28969de871ce" providerId="ADAL" clId="{D0D61956-1D64-44E4-A0C2-2139EA01A85E}" dt="2020-06-11T16:22:48.559" v="7299" actId="26606"/>
          <ac:spMkLst>
            <pc:docMk/>
            <pc:sldMk cId="1184623866" sldId="271"/>
            <ac:spMk id="75" creationId="{73772B81-181F-48B7-8826-4D9686D15DF5}"/>
          </ac:spMkLst>
        </pc:spChg>
        <pc:spChg chg="add">
          <ac:chgData name="JULIO CAMPAGNOLO" userId="750bd15f-13b8-43ab-8959-28969de871ce" providerId="ADAL" clId="{D0D61956-1D64-44E4-A0C2-2139EA01A85E}" dt="2020-06-11T16:22:48.559" v="7299" actId="26606"/>
          <ac:spMkLst>
            <pc:docMk/>
            <pc:sldMk cId="1184623866" sldId="271"/>
            <ac:spMk id="77" creationId="{B2205F6E-03C6-4E92-877C-E2482F6599AA}"/>
          </ac:spMkLst>
        </pc:spChg>
        <pc:picChg chg="add mod">
          <ac:chgData name="JULIO CAMPAGNOLO" userId="750bd15f-13b8-43ab-8959-28969de871ce" providerId="ADAL" clId="{D0D61956-1D64-44E4-A0C2-2139EA01A85E}" dt="2020-06-11T16:24:19.904" v="7479" actId="1076"/>
          <ac:picMkLst>
            <pc:docMk/>
            <pc:sldMk cId="1184623866" sldId="271"/>
            <ac:picMk id="14338" creationId="{E2CA6925-2EE9-4FCA-9B00-BB4AB313EAF9}"/>
          </ac:picMkLst>
        </pc:picChg>
        <pc:picChg chg="add mod">
          <ac:chgData name="JULIO CAMPAGNOLO" userId="750bd15f-13b8-43ab-8959-28969de871ce" providerId="ADAL" clId="{D0D61956-1D64-44E4-A0C2-2139EA01A85E}" dt="2020-06-11T16:26:14.988" v="7489" actId="14100"/>
          <ac:picMkLst>
            <pc:docMk/>
            <pc:sldMk cId="1184623866" sldId="271"/>
            <ac:picMk id="14340" creationId="{B82F6339-B9E8-4B70-9732-993C84B66ADC}"/>
          </ac:picMkLst>
        </pc:picChg>
      </pc:sldChg>
      <pc:sldChg chg="addSp modSp add mod setBg modAnim">
        <pc:chgData name="JULIO CAMPAGNOLO" userId="750bd15f-13b8-43ab-8959-28969de871ce" providerId="ADAL" clId="{D0D61956-1D64-44E4-A0C2-2139EA01A85E}" dt="2020-06-11T16:36:52.401" v="7999"/>
        <pc:sldMkLst>
          <pc:docMk/>
          <pc:sldMk cId="1821609286" sldId="272"/>
        </pc:sldMkLst>
        <pc:spChg chg="mod">
          <ac:chgData name="JULIO CAMPAGNOLO" userId="750bd15f-13b8-43ab-8959-28969de871ce" providerId="ADAL" clId="{D0D61956-1D64-44E4-A0C2-2139EA01A85E}" dt="2020-06-11T16:33:32.885" v="7855" actId="26606"/>
          <ac:spMkLst>
            <pc:docMk/>
            <pc:sldMk cId="1821609286" sldId="272"/>
            <ac:spMk id="2" creationId="{D2CC16E8-A64B-40D2-9D39-9F04F82AAF6C}"/>
          </ac:spMkLst>
        </pc:spChg>
        <pc:spChg chg="mod">
          <ac:chgData name="JULIO CAMPAGNOLO" userId="750bd15f-13b8-43ab-8959-28969de871ce" providerId="ADAL" clId="{D0D61956-1D64-44E4-A0C2-2139EA01A85E}" dt="2020-06-11T16:34:29.993" v="7991" actId="1035"/>
          <ac:spMkLst>
            <pc:docMk/>
            <pc:sldMk cId="1821609286" sldId="272"/>
            <ac:spMk id="3" creationId="{B50F993F-0A40-4C7B-9457-C0EC1F43903B}"/>
          </ac:spMkLst>
        </pc:spChg>
        <pc:spChg chg="add">
          <ac:chgData name="JULIO CAMPAGNOLO" userId="750bd15f-13b8-43ab-8959-28969de871ce" providerId="ADAL" clId="{D0D61956-1D64-44E4-A0C2-2139EA01A85E}" dt="2020-06-11T16:33:32.885" v="7855" actId="26606"/>
          <ac:spMkLst>
            <pc:docMk/>
            <pc:sldMk cId="1821609286" sldId="272"/>
            <ac:spMk id="75" creationId="{3F088236-D655-4F88-B238-E16762358025}"/>
          </ac:spMkLst>
        </pc:spChg>
        <pc:spChg chg="add">
          <ac:chgData name="JULIO CAMPAGNOLO" userId="750bd15f-13b8-43ab-8959-28969de871ce" providerId="ADAL" clId="{D0D61956-1D64-44E4-A0C2-2139EA01A85E}" dt="2020-06-11T16:33:32.885" v="7855" actId="26606"/>
          <ac:spMkLst>
            <pc:docMk/>
            <pc:sldMk cId="1821609286" sldId="272"/>
            <ac:spMk id="77" creationId="{3DAC0C92-199E-475C-9390-119A9B027276}"/>
          </ac:spMkLst>
        </pc:spChg>
        <pc:spChg chg="add">
          <ac:chgData name="JULIO CAMPAGNOLO" userId="750bd15f-13b8-43ab-8959-28969de871ce" providerId="ADAL" clId="{D0D61956-1D64-44E4-A0C2-2139EA01A85E}" dt="2020-06-11T16:33:32.885" v="7855" actId="26606"/>
          <ac:spMkLst>
            <pc:docMk/>
            <pc:sldMk cId="1821609286" sldId="272"/>
            <ac:spMk id="79" creationId="{C4CFB339-0ED8-4FE2-9EF1-6D1375B8499B}"/>
          </ac:spMkLst>
        </pc:spChg>
        <pc:spChg chg="add">
          <ac:chgData name="JULIO CAMPAGNOLO" userId="750bd15f-13b8-43ab-8959-28969de871ce" providerId="ADAL" clId="{D0D61956-1D64-44E4-A0C2-2139EA01A85E}" dt="2020-06-11T16:33:32.885" v="7855" actId="26606"/>
          <ac:spMkLst>
            <pc:docMk/>
            <pc:sldMk cId="1821609286" sldId="272"/>
            <ac:spMk id="81" creationId="{31896C80-2069-4431-9C19-83B913734490}"/>
          </ac:spMkLst>
        </pc:spChg>
        <pc:spChg chg="add">
          <ac:chgData name="JULIO CAMPAGNOLO" userId="750bd15f-13b8-43ab-8959-28969de871ce" providerId="ADAL" clId="{D0D61956-1D64-44E4-A0C2-2139EA01A85E}" dt="2020-06-11T16:33:32.885" v="7855" actId="26606"/>
          <ac:spMkLst>
            <pc:docMk/>
            <pc:sldMk cId="1821609286" sldId="272"/>
            <ac:spMk id="83" creationId="{BF120A21-0841-4823-B0C4-28AEBCEF9B78}"/>
          </ac:spMkLst>
        </pc:spChg>
        <pc:spChg chg="add">
          <ac:chgData name="JULIO CAMPAGNOLO" userId="750bd15f-13b8-43ab-8959-28969de871ce" providerId="ADAL" clId="{D0D61956-1D64-44E4-A0C2-2139EA01A85E}" dt="2020-06-11T16:33:32.885" v="7855" actId="26606"/>
          <ac:spMkLst>
            <pc:docMk/>
            <pc:sldMk cId="1821609286" sldId="272"/>
            <ac:spMk id="85" creationId="{DBB05BAE-BBD3-4289-899F-A6851503C6B0}"/>
          </ac:spMkLst>
        </pc:spChg>
        <pc:spChg chg="add">
          <ac:chgData name="JULIO CAMPAGNOLO" userId="750bd15f-13b8-43ab-8959-28969de871ce" providerId="ADAL" clId="{D0D61956-1D64-44E4-A0C2-2139EA01A85E}" dt="2020-06-11T16:33:32.885" v="7855" actId="26606"/>
          <ac:spMkLst>
            <pc:docMk/>
            <pc:sldMk cId="1821609286" sldId="272"/>
            <ac:spMk id="87" creationId="{9874D11C-36F5-4BBE-A490-019A54E953B0}"/>
          </ac:spMkLst>
        </pc:spChg>
        <pc:picChg chg="add mod ord">
          <ac:chgData name="JULIO CAMPAGNOLO" userId="750bd15f-13b8-43ab-8959-28969de871ce" providerId="ADAL" clId="{D0D61956-1D64-44E4-A0C2-2139EA01A85E}" dt="2020-06-11T16:33:32.885" v="7855" actId="26606"/>
          <ac:picMkLst>
            <pc:docMk/>
            <pc:sldMk cId="1821609286" sldId="272"/>
            <ac:picMk id="15362" creationId="{885D95E1-56E1-4E2D-B02D-CAF46778FB9C}"/>
          </ac:picMkLst>
        </pc:picChg>
        <pc:picChg chg="add mod">
          <ac:chgData name="JULIO CAMPAGNOLO" userId="750bd15f-13b8-43ab-8959-28969de871ce" providerId="ADAL" clId="{D0D61956-1D64-44E4-A0C2-2139EA01A85E}" dt="2020-06-11T16:36:48.559" v="7998" actId="1076"/>
          <ac:picMkLst>
            <pc:docMk/>
            <pc:sldMk cId="1821609286" sldId="272"/>
            <ac:picMk id="15364" creationId="{90395647-E197-44B5-95B2-135BF822419F}"/>
          </ac:picMkLst>
        </pc:picChg>
        <pc:cxnChg chg="add">
          <ac:chgData name="JULIO CAMPAGNOLO" userId="750bd15f-13b8-43ab-8959-28969de871ce" providerId="ADAL" clId="{D0D61956-1D64-44E4-A0C2-2139EA01A85E}" dt="2020-06-11T16:33:32.885" v="7855" actId="26606"/>
          <ac:cxnSpMkLst>
            <pc:docMk/>
            <pc:sldMk cId="1821609286" sldId="272"/>
            <ac:cxnSpMk id="71" creationId="{64FA5DFF-7FE6-4855-84E6-DFA78EE978BD}"/>
          </ac:cxnSpMkLst>
        </pc:cxnChg>
        <pc:cxnChg chg="add">
          <ac:chgData name="JULIO CAMPAGNOLO" userId="750bd15f-13b8-43ab-8959-28969de871ce" providerId="ADAL" clId="{D0D61956-1D64-44E4-A0C2-2139EA01A85E}" dt="2020-06-11T16:33:32.885" v="7855" actId="26606"/>
          <ac:cxnSpMkLst>
            <pc:docMk/>
            <pc:sldMk cId="1821609286" sldId="272"/>
            <ac:cxnSpMk id="73" creationId="{2AFD8CBA-54A3-4363-991B-B9C631BBFA74}"/>
          </ac:cxnSpMkLst>
        </pc:cxnChg>
      </pc:sldChg>
      <pc:sldChg chg="addSp modSp add modAnim">
        <pc:chgData name="JULIO CAMPAGNOLO" userId="750bd15f-13b8-43ab-8959-28969de871ce" providerId="ADAL" clId="{D0D61956-1D64-44E4-A0C2-2139EA01A85E}" dt="2020-06-11T16:47:22.591" v="8444"/>
        <pc:sldMkLst>
          <pc:docMk/>
          <pc:sldMk cId="3081117764" sldId="273"/>
        </pc:sldMkLst>
        <pc:spChg chg="mod">
          <ac:chgData name="JULIO CAMPAGNOLO" userId="750bd15f-13b8-43ab-8959-28969de871ce" providerId="ADAL" clId="{D0D61956-1D64-44E4-A0C2-2139EA01A85E}" dt="2020-06-11T16:45:00.663" v="8381" actId="20577"/>
          <ac:spMkLst>
            <pc:docMk/>
            <pc:sldMk cId="3081117764" sldId="273"/>
            <ac:spMk id="2" creationId="{02D790A8-859F-4950-8401-C8ECF18B3B73}"/>
          </ac:spMkLst>
        </pc:spChg>
        <pc:spChg chg="mod">
          <ac:chgData name="JULIO CAMPAGNOLO" userId="750bd15f-13b8-43ab-8959-28969de871ce" providerId="ADAL" clId="{D0D61956-1D64-44E4-A0C2-2139EA01A85E}" dt="2020-06-11T16:43:39.536" v="8369" actId="20577"/>
          <ac:spMkLst>
            <pc:docMk/>
            <pc:sldMk cId="3081117764" sldId="273"/>
            <ac:spMk id="3" creationId="{541EDF99-D1E0-4C35-8E76-5BD387F50F15}"/>
          </ac:spMkLst>
        </pc:spChg>
        <pc:picChg chg="add mod">
          <ac:chgData name="JULIO CAMPAGNOLO" userId="750bd15f-13b8-43ab-8959-28969de871ce" providerId="ADAL" clId="{D0D61956-1D64-44E4-A0C2-2139EA01A85E}" dt="2020-06-11T16:46:24.520" v="8436" actId="1037"/>
          <ac:picMkLst>
            <pc:docMk/>
            <pc:sldMk cId="3081117764" sldId="273"/>
            <ac:picMk id="16386" creationId="{526DAB0C-1585-4D7E-AAA6-6945D2BF6E95}"/>
          </ac:picMkLst>
        </pc:picChg>
        <pc:picChg chg="add mod">
          <ac:chgData name="JULIO CAMPAGNOLO" userId="750bd15f-13b8-43ab-8959-28969de871ce" providerId="ADAL" clId="{D0D61956-1D64-44E4-A0C2-2139EA01A85E}" dt="2020-06-11T16:45:35.544" v="8390" actId="14100"/>
          <ac:picMkLst>
            <pc:docMk/>
            <pc:sldMk cId="3081117764" sldId="273"/>
            <ac:picMk id="16388" creationId="{D00017E9-5E7A-46FA-AD57-54FC0E84FA7B}"/>
          </ac:picMkLst>
        </pc:picChg>
        <pc:picChg chg="add mod">
          <ac:chgData name="JULIO CAMPAGNOLO" userId="750bd15f-13b8-43ab-8959-28969de871ce" providerId="ADAL" clId="{D0D61956-1D64-44E4-A0C2-2139EA01A85E}" dt="2020-06-11T16:46:48.055" v="8439" actId="167"/>
          <ac:picMkLst>
            <pc:docMk/>
            <pc:sldMk cId="3081117764" sldId="273"/>
            <ac:picMk id="16390" creationId="{E13AC038-0185-47DD-A824-D392291D08DE}"/>
          </ac:picMkLst>
        </pc:picChg>
      </pc:sldChg>
      <pc:sldChg chg="delSp add del">
        <pc:chgData name="JULIO CAMPAGNOLO" userId="750bd15f-13b8-43ab-8959-28969de871ce" providerId="ADAL" clId="{D0D61956-1D64-44E4-A0C2-2139EA01A85E}" dt="2020-06-11T16:43:08.504" v="8266" actId="2696"/>
        <pc:sldMkLst>
          <pc:docMk/>
          <pc:sldMk cId="2785818139" sldId="274"/>
        </pc:sldMkLst>
        <pc:spChg chg="del">
          <ac:chgData name="JULIO CAMPAGNOLO" userId="750bd15f-13b8-43ab-8959-28969de871ce" providerId="ADAL" clId="{D0D61956-1D64-44E4-A0C2-2139EA01A85E}" dt="2020-06-11T16:42:57.689" v="8265"/>
          <ac:spMkLst>
            <pc:docMk/>
            <pc:sldMk cId="2785818139" sldId="274"/>
            <ac:spMk id="3" creationId="{DD4130DC-D71E-4BA6-95F9-198D9EB0CEA9}"/>
          </ac:spMkLst>
        </pc:spChg>
        <pc:spChg chg="del">
          <ac:chgData name="JULIO CAMPAGNOLO" userId="750bd15f-13b8-43ab-8959-28969de871ce" providerId="ADAL" clId="{D0D61956-1D64-44E4-A0C2-2139EA01A85E}" dt="2020-06-11T16:42:57.689" v="8265"/>
          <ac:spMkLst>
            <pc:docMk/>
            <pc:sldMk cId="2785818139" sldId="274"/>
            <ac:spMk id="4" creationId="{7063FFD6-EB51-4AFE-B489-A89D4579B0FC}"/>
          </ac:spMkLst>
        </pc:spChg>
        <pc:spChg chg="del">
          <ac:chgData name="JULIO CAMPAGNOLO" userId="750bd15f-13b8-43ab-8959-28969de871ce" providerId="ADAL" clId="{D0D61956-1D64-44E4-A0C2-2139EA01A85E}" dt="2020-06-11T16:42:57.689" v="8265"/>
          <ac:spMkLst>
            <pc:docMk/>
            <pc:sldMk cId="2785818139" sldId="274"/>
            <ac:spMk id="5" creationId="{3FC1A7A7-6716-464C-B247-3B8B53112288}"/>
          </ac:spMkLst>
        </pc:spChg>
        <pc:spChg chg="del">
          <ac:chgData name="JULIO CAMPAGNOLO" userId="750bd15f-13b8-43ab-8959-28969de871ce" providerId="ADAL" clId="{D0D61956-1D64-44E4-A0C2-2139EA01A85E}" dt="2020-06-11T16:42:57.689" v="8265"/>
          <ac:spMkLst>
            <pc:docMk/>
            <pc:sldMk cId="2785818139" sldId="274"/>
            <ac:spMk id="6" creationId="{271BEE08-42F7-4621-A8FB-0ACE03C1DF4B}"/>
          </ac:spMkLst>
        </pc:spChg>
      </pc:sldChg>
      <pc:sldChg chg="addSp delSp modSp add modAnim">
        <pc:chgData name="JULIO CAMPAGNOLO" userId="750bd15f-13b8-43ab-8959-28969de871ce" providerId="ADAL" clId="{D0D61956-1D64-44E4-A0C2-2139EA01A85E}" dt="2020-06-11T16:58:09.332" v="9201"/>
        <pc:sldMkLst>
          <pc:docMk/>
          <pc:sldMk cId="3812343473" sldId="274"/>
        </pc:sldMkLst>
        <pc:spChg chg="mod">
          <ac:chgData name="JULIO CAMPAGNOLO" userId="750bd15f-13b8-43ab-8959-28969de871ce" providerId="ADAL" clId="{D0D61956-1D64-44E4-A0C2-2139EA01A85E}" dt="2020-06-11T16:56:44.066" v="9097" actId="1035"/>
          <ac:spMkLst>
            <pc:docMk/>
            <pc:sldMk cId="3812343473" sldId="274"/>
            <ac:spMk id="2" creationId="{E10102AA-13DE-43DE-B62A-49CC10EE303C}"/>
          </ac:spMkLst>
        </pc:spChg>
        <pc:spChg chg="mod">
          <ac:chgData name="JULIO CAMPAGNOLO" userId="750bd15f-13b8-43ab-8959-28969de871ce" providerId="ADAL" clId="{D0D61956-1D64-44E4-A0C2-2139EA01A85E}" dt="2020-06-11T16:56:50.013" v="9126" actId="1036"/>
          <ac:spMkLst>
            <pc:docMk/>
            <pc:sldMk cId="3812343473" sldId="274"/>
            <ac:spMk id="3" creationId="{0F5861F5-3868-498F-B99F-6F43B8DD99E8}"/>
          </ac:spMkLst>
        </pc:spChg>
        <pc:spChg chg="add del mod">
          <ac:chgData name="JULIO CAMPAGNOLO" userId="750bd15f-13b8-43ab-8959-28969de871ce" providerId="ADAL" clId="{D0D61956-1D64-44E4-A0C2-2139EA01A85E}" dt="2020-06-11T16:57:02.803" v="9128"/>
          <ac:spMkLst>
            <pc:docMk/>
            <pc:sldMk cId="3812343473" sldId="274"/>
            <ac:spMk id="4" creationId="{F4A5B5A0-99A6-4D95-B47A-DA3B9E90F733}"/>
          </ac:spMkLst>
        </pc:spChg>
        <pc:spChg chg="add mod">
          <ac:chgData name="JULIO CAMPAGNOLO" userId="750bd15f-13b8-43ab-8959-28969de871ce" providerId="ADAL" clId="{D0D61956-1D64-44E4-A0C2-2139EA01A85E}" dt="2020-06-11T16:57:43.849" v="9198" actId="14100"/>
          <ac:spMkLst>
            <pc:docMk/>
            <pc:sldMk cId="3812343473" sldId="274"/>
            <ac:spMk id="5" creationId="{7ED1F039-03AE-413D-A2CE-E3CFD01B5374}"/>
          </ac:spMkLst>
        </pc:spChg>
        <pc:picChg chg="add mod">
          <ac:chgData name="JULIO CAMPAGNOLO" userId="750bd15f-13b8-43ab-8959-28969de871ce" providerId="ADAL" clId="{D0D61956-1D64-44E4-A0C2-2139EA01A85E}" dt="2020-06-11T16:52:54.774" v="8839" actId="14100"/>
          <ac:picMkLst>
            <pc:docMk/>
            <pc:sldMk cId="3812343473" sldId="274"/>
            <ac:picMk id="17410" creationId="{96CEC633-A0F3-4359-B675-7BC4D22EDE6A}"/>
          </ac:picMkLst>
        </pc:picChg>
        <pc:picChg chg="add mod">
          <ac:chgData name="JULIO CAMPAGNOLO" userId="750bd15f-13b8-43ab-8959-28969de871ce" providerId="ADAL" clId="{D0D61956-1D64-44E4-A0C2-2139EA01A85E}" dt="2020-06-11T16:54:13.273" v="8908" actId="1076"/>
          <ac:picMkLst>
            <pc:docMk/>
            <pc:sldMk cId="3812343473" sldId="274"/>
            <ac:picMk id="17412" creationId="{A8336236-4AD6-4FF7-9A13-F1FC0155CD0F}"/>
          </ac:picMkLst>
        </pc:picChg>
        <pc:cxnChg chg="add mod">
          <ac:chgData name="JULIO CAMPAGNOLO" userId="750bd15f-13b8-43ab-8959-28969de871ce" providerId="ADAL" clId="{D0D61956-1D64-44E4-A0C2-2139EA01A85E}" dt="2020-06-11T16:57:51.589" v="9199" actId="11529"/>
          <ac:cxnSpMkLst>
            <pc:docMk/>
            <pc:sldMk cId="3812343473" sldId="274"/>
            <ac:cxnSpMk id="7" creationId="{130BA21F-F870-4494-999C-6BD925939D45}"/>
          </ac:cxnSpMkLst>
        </pc:cxnChg>
      </pc:sldChg>
      <pc:sldChg chg="addSp delSp modSp add">
        <pc:chgData name="JULIO CAMPAGNOLO" userId="750bd15f-13b8-43ab-8959-28969de871ce" providerId="ADAL" clId="{D0D61956-1D64-44E4-A0C2-2139EA01A85E}" dt="2020-06-11T16:58:32.585" v="9243" actId="478"/>
        <pc:sldMkLst>
          <pc:docMk/>
          <pc:sldMk cId="3062353368" sldId="275"/>
        </pc:sldMkLst>
        <pc:spChg chg="del">
          <ac:chgData name="JULIO CAMPAGNOLO" userId="750bd15f-13b8-43ab-8959-28969de871ce" providerId="ADAL" clId="{D0D61956-1D64-44E4-A0C2-2139EA01A85E}" dt="2020-06-11T16:58:19.663" v="9203"/>
          <ac:spMkLst>
            <pc:docMk/>
            <pc:sldMk cId="3062353368" sldId="275"/>
            <ac:spMk id="2" creationId="{D1AAD415-508E-46EB-AE92-32428F2CCAB8}"/>
          </ac:spMkLst>
        </pc:spChg>
        <pc:spChg chg="del">
          <ac:chgData name="JULIO CAMPAGNOLO" userId="750bd15f-13b8-43ab-8959-28969de871ce" providerId="ADAL" clId="{D0D61956-1D64-44E4-A0C2-2139EA01A85E}" dt="2020-06-11T16:58:19.663" v="9203"/>
          <ac:spMkLst>
            <pc:docMk/>
            <pc:sldMk cId="3062353368" sldId="275"/>
            <ac:spMk id="3" creationId="{A4F7A51F-F179-4582-93BE-7BD0533467F6}"/>
          </ac:spMkLst>
        </pc:spChg>
        <pc:spChg chg="add mod">
          <ac:chgData name="JULIO CAMPAGNOLO" userId="750bd15f-13b8-43ab-8959-28969de871ce" providerId="ADAL" clId="{D0D61956-1D64-44E4-A0C2-2139EA01A85E}" dt="2020-06-11T16:58:29.854" v="9242" actId="20577"/>
          <ac:spMkLst>
            <pc:docMk/>
            <pc:sldMk cId="3062353368" sldId="275"/>
            <ac:spMk id="4" creationId="{1A2F247A-E5F7-4393-B149-6D8578ABB58E}"/>
          </ac:spMkLst>
        </pc:spChg>
        <pc:spChg chg="add del mod">
          <ac:chgData name="JULIO CAMPAGNOLO" userId="750bd15f-13b8-43ab-8959-28969de871ce" providerId="ADAL" clId="{D0D61956-1D64-44E4-A0C2-2139EA01A85E}" dt="2020-06-11T16:58:32.585" v="9243" actId="478"/>
          <ac:spMkLst>
            <pc:docMk/>
            <pc:sldMk cId="3062353368" sldId="275"/>
            <ac:spMk id="5" creationId="{74593EE2-5B18-4E09-B352-00C9460022A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820B7-3EBF-4201-BF28-7413C5EAE487}" type="datetimeFigureOut">
              <a:rPr lang="pt-BR" smtClean="0"/>
              <a:t>07/07/2023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6C494-F922-448A-AEE8-B66309258C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9338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6C494-F922-448A-AEE8-B66309258C9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5102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12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79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8229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866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0701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209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72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222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492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945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848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177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7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987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484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62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34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gif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undefined">
            <a:extLst>
              <a:ext uri="{FF2B5EF4-FFF2-40B4-BE49-F238E27FC236}">
                <a16:creationId xmlns:a16="http://schemas.microsoft.com/office/drawing/2014/main" id="{E95EA034-6170-6C53-E9AB-5BBBD2827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9" r="16666" b="2"/>
          <a:stretch/>
        </p:blipFill>
        <p:spPr bwMode="auto">
          <a:xfrm>
            <a:off x="20" y="10"/>
            <a:ext cx="5897982" cy="6857990"/>
          </a:xfrm>
          <a:custGeom>
            <a:avLst/>
            <a:gdLst/>
            <a:ahLst/>
            <a:cxnLst/>
            <a:rect l="l" t="t" r="r" b="b"/>
            <a:pathLst>
              <a:path w="5898002" h="6858000">
                <a:moveTo>
                  <a:pt x="0" y="0"/>
                </a:moveTo>
                <a:lnTo>
                  <a:pt x="5898002" y="0"/>
                </a:lnTo>
                <a:lnTo>
                  <a:pt x="48736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sosceles Triangle 30">
            <a:extLst>
              <a:ext uri="{FF2B5EF4-FFF2-40B4-BE49-F238E27FC236}">
                <a16:creationId xmlns:a16="http://schemas.microsoft.com/office/drawing/2014/main" id="{2F9F6FEB-DD01-4F04-A465-6BB9A3560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52">
            <a:extLst>
              <a:ext uri="{FF2B5EF4-FFF2-40B4-BE49-F238E27FC236}">
                <a16:creationId xmlns:a16="http://schemas.microsoft.com/office/drawing/2014/main" id="{3A459D44-E95C-4AB2-9D79-7C182560C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649" y="3576484"/>
            <a:ext cx="8522979" cy="3281517"/>
          </a:xfrm>
          <a:custGeom>
            <a:avLst/>
            <a:gdLst>
              <a:gd name="connsiteX0" fmla="*/ 8516100 w 8522979"/>
              <a:gd name="connsiteY0" fmla="*/ 0 h 3281517"/>
              <a:gd name="connsiteX1" fmla="*/ 8522979 w 8522979"/>
              <a:gd name="connsiteY1" fmla="*/ 3281517 h 3281517"/>
              <a:gd name="connsiteX2" fmla="*/ 650153 w 8522979"/>
              <a:gd name="connsiteY2" fmla="*/ 3281517 h 3281517"/>
              <a:gd name="connsiteX3" fmla="*/ 0 w 8522979"/>
              <a:gd name="connsiteY3" fmla="*/ 3003752 h 3281517"/>
              <a:gd name="connsiteX4" fmla="*/ 879142 w 8522979"/>
              <a:gd name="connsiteY4" fmla="*/ 690551 h 328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2979" h="3281517">
                <a:moveTo>
                  <a:pt x="8516100" y="0"/>
                </a:moveTo>
                <a:lnTo>
                  <a:pt x="8522979" y="3281517"/>
                </a:lnTo>
                <a:lnTo>
                  <a:pt x="650153" y="3281517"/>
                </a:lnTo>
                <a:lnTo>
                  <a:pt x="0" y="3003752"/>
                </a:lnTo>
                <a:lnTo>
                  <a:pt x="879142" y="690551"/>
                </a:lnTo>
                <a:close/>
              </a:path>
            </a:pathLst>
          </a:custGeom>
          <a:solidFill>
            <a:srgbClr val="00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37062B-29B9-48EA-B20D-914634A68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8411DE-368F-4426-8868-B6EEB07F7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6D3E764F-DD76-4E74-8C36-7CEE8231E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087944EB-94D5-45B3-801D-DCE3F5264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4">
            <a:extLst>
              <a:ext uri="{FF2B5EF4-FFF2-40B4-BE49-F238E27FC236}">
                <a16:creationId xmlns:a16="http://schemas.microsoft.com/office/drawing/2014/main" id="{E6C6DF53-20EC-4B92-9ADE-C0B7B4056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5AA3CC08-5871-4D9C-8C6A-A90142CB0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2872F700-90BF-4EFD-9F34-06E9EFB27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F863767A-3540-4676-A852-0E8A7A2EE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10D8237D-B0CE-41F6-B238-F6F84B855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F1DB989-B59B-E76B-C873-DAAC48844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" r="8585"/>
          <a:stretch/>
        </p:blipFill>
        <p:spPr bwMode="auto">
          <a:xfrm>
            <a:off x="5681343" y="1212172"/>
            <a:ext cx="4095864" cy="1888956"/>
          </a:xfrm>
          <a:custGeom>
            <a:avLst/>
            <a:gdLst/>
            <a:ahLst/>
            <a:cxnLst/>
            <a:rect l="l" t="t" r="r" b="b"/>
            <a:pathLst>
              <a:path w="7312272" h="6858000">
                <a:moveTo>
                  <a:pt x="1024379" y="0"/>
                </a:moveTo>
                <a:lnTo>
                  <a:pt x="7312272" y="0"/>
                </a:lnTo>
                <a:lnTo>
                  <a:pt x="731227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53ADCB4-BDDC-143C-A03F-0E32947D0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98108" y="4049839"/>
            <a:ext cx="10465508" cy="268560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dirty="0"/>
              <a:t>Curso de Introdução</a:t>
            </a:r>
            <a:br>
              <a:rPr lang="pt-BR" dirty="0"/>
            </a:br>
            <a:r>
              <a:rPr lang="pt-BR" dirty="0"/>
              <a:t>A Astronomia e Astrofísica</a:t>
            </a:r>
            <a:br>
              <a:rPr lang="pt-BR" dirty="0"/>
            </a:br>
            <a:r>
              <a:rPr lang="pt-BR" dirty="0"/>
              <a:t>Aula 3 – Terra e Lua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DF22E420-E7D6-5EE7-A6F5-FA0FE6306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1871" y="5647168"/>
            <a:ext cx="3394617" cy="12300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pt-BR" sz="2400" dirty="0">
                <a:solidFill>
                  <a:srgbClr val="FFFFFF"/>
                </a:solidFill>
              </a:rPr>
              <a:t>Prof. Julio Campagnolo</a:t>
            </a:r>
          </a:p>
          <a:p>
            <a:pPr>
              <a:lnSpc>
                <a:spcPct val="90000"/>
              </a:lnSpc>
            </a:pPr>
            <a:r>
              <a:rPr lang="pt-BR" sz="2400" dirty="0">
                <a:solidFill>
                  <a:srgbClr val="FFFFFF"/>
                </a:solidFill>
              </a:rPr>
              <a:t>COFIS/DEMET</a:t>
            </a:r>
          </a:p>
        </p:txBody>
      </p:sp>
    </p:spTree>
    <p:extLst>
      <p:ext uri="{BB962C8B-B14F-4D97-AF65-F5344CB8AC3E}">
        <p14:creationId xmlns:p14="http://schemas.microsoft.com/office/powerpoint/2010/main" val="4217912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8CC8E-02FC-4CD7-B518-BF0DF80B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16" y="110621"/>
            <a:ext cx="8596668" cy="706016"/>
          </a:xfrm>
        </p:spPr>
        <p:txBody>
          <a:bodyPr/>
          <a:lstStyle/>
          <a:p>
            <a:r>
              <a:rPr lang="pt-BR" dirty="0"/>
              <a:t>Os Eclipses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E1CF1-916C-40F4-A1AB-1DDC89E90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7" y="816637"/>
            <a:ext cx="10006447" cy="3589108"/>
          </a:xfrm>
        </p:spPr>
        <p:txBody>
          <a:bodyPr>
            <a:normAutofit lnSpcReduction="10000"/>
          </a:bodyPr>
          <a:lstStyle/>
          <a:p>
            <a:r>
              <a:rPr lang="pt-BR" sz="2400" dirty="0"/>
              <a:t>Desde que o mundo é mundo, observamos com certa regularidade alguns fenômenos com o Sol e a Lua;</a:t>
            </a:r>
          </a:p>
          <a:p>
            <a:pPr lvl="1"/>
            <a:r>
              <a:rPr lang="pt-BR" sz="2000" dirty="0"/>
              <a:t>O Sol “desaparece” bem no meio do dia;</a:t>
            </a:r>
          </a:p>
          <a:p>
            <a:pPr lvl="1"/>
            <a:r>
              <a:rPr lang="pt-BR" sz="2000" dirty="0"/>
              <a:t>A Lua escurece e fica vermelha quando deveria estar cheia.</a:t>
            </a:r>
          </a:p>
          <a:p>
            <a:pPr lvl="1"/>
            <a:r>
              <a:rPr lang="pt-BR" sz="2000" dirty="0"/>
              <a:t>Para alguém que não compreende bulhufas sobre o que está acontecendo, ambas as coisas são totalmente assustadoras!</a:t>
            </a:r>
          </a:p>
          <a:p>
            <a:pPr lvl="2"/>
            <a:r>
              <a:rPr lang="pt-BR" sz="1800" dirty="0"/>
              <a:t>Muitos conceitos mitológicos e religiosos se desenvolveram para tentar explicar estes fenômenos.</a:t>
            </a:r>
          </a:p>
          <a:p>
            <a:pPr lvl="1"/>
            <a:r>
              <a:rPr lang="pt-BR" sz="2000" dirty="0"/>
              <a:t>Hoje sabemos que se tratam apenas de projeções de sombras de um astro sobre o outro.</a:t>
            </a:r>
          </a:p>
        </p:txBody>
      </p:sp>
      <p:pic>
        <p:nvPicPr>
          <p:cNvPr id="6148" name="Picture 4" descr="Your guide to future total solar eclipses | The Planetary Society">
            <a:extLst>
              <a:ext uri="{FF2B5EF4-FFF2-40B4-BE49-F238E27FC236}">
                <a16:creationId xmlns:a16="http://schemas.microsoft.com/office/drawing/2014/main" id="{10D0685C-0DDE-4216-8F7E-60E554F96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47" y="4526334"/>
            <a:ext cx="4366727" cy="218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clipse lunar acontece nessa sexta feira (27) e poderá ser visto ...">
            <a:extLst>
              <a:ext uri="{FF2B5EF4-FFF2-40B4-BE49-F238E27FC236}">
                <a16:creationId xmlns:a16="http://schemas.microsoft.com/office/drawing/2014/main" id="{CA748FEA-58A6-4D5C-B23C-C81EBC1F5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526334"/>
            <a:ext cx="5007429" cy="218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64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C968-9B05-4379-AE87-24E5A38D7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07" y="141589"/>
            <a:ext cx="8596668" cy="675048"/>
          </a:xfrm>
        </p:spPr>
        <p:txBody>
          <a:bodyPr/>
          <a:lstStyle/>
          <a:p>
            <a:r>
              <a:rPr lang="pt-BR" dirty="0"/>
              <a:t>Eclipse Solar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04AB4-0787-4CF0-8D64-DE9280E0A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50" y="680785"/>
            <a:ext cx="6886338" cy="3007988"/>
          </a:xfrm>
        </p:spPr>
        <p:txBody>
          <a:bodyPr>
            <a:normAutofit fontScale="92500"/>
          </a:bodyPr>
          <a:lstStyle/>
          <a:p>
            <a:r>
              <a:rPr lang="pt-BR" sz="2400" dirty="0"/>
              <a:t>Quando a Lua passa entre a Terra e o Sol</a:t>
            </a:r>
          </a:p>
          <a:p>
            <a:pPr lvl="1"/>
            <a:r>
              <a:rPr lang="pt-BR" sz="2000" dirty="0"/>
              <a:t>A sombra da Lua é projetada na Terra.</a:t>
            </a:r>
          </a:p>
          <a:p>
            <a:pPr lvl="2"/>
            <a:r>
              <a:rPr lang="pt-BR" sz="1800" dirty="0"/>
              <a:t>Os pontos da Terra na umbra verão o Sol totalmente encoberto (</a:t>
            </a:r>
            <a:r>
              <a:rPr lang="pt-BR" sz="1800" b="1" dirty="0"/>
              <a:t>eclipse total</a:t>
            </a:r>
            <a:r>
              <a:rPr lang="pt-BR" sz="1800" dirty="0"/>
              <a:t>).</a:t>
            </a:r>
          </a:p>
          <a:p>
            <a:pPr lvl="2"/>
            <a:r>
              <a:rPr lang="pt-BR" sz="1800" dirty="0"/>
              <a:t>Os pontos da Terra na penumbra verão o Sol parcialmente encoberto (</a:t>
            </a:r>
            <a:r>
              <a:rPr lang="pt-BR" sz="1800" b="1" dirty="0"/>
              <a:t>eclipse parcial ou anular</a:t>
            </a:r>
            <a:r>
              <a:rPr lang="pt-BR" sz="1800" dirty="0"/>
              <a:t>)</a:t>
            </a:r>
          </a:p>
          <a:p>
            <a:pPr lvl="1"/>
            <a:r>
              <a:rPr lang="pt-BR" sz="2000" dirty="0"/>
              <a:t>Como apenas a região da Terra atingida pela sombra pode observar o eclipse solar, este é um evento raro.</a:t>
            </a:r>
          </a:p>
        </p:txBody>
      </p:sp>
      <p:pic>
        <p:nvPicPr>
          <p:cNvPr id="7172" name="Picture 4" descr="Eclipse solar. Como funciona um eclipse solar? - Brasil Escola">
            <a:extLst>
              <a:ext uri="{FF2B5EF4-FFF2-40B4-BE49-F238E27FC236}">
                <a16:creationId xmlns:a16="http://schemas.microsoft.com/office/drawing/2014/main" id="{4C27624E-02C8-4988-B341-4A035E2B9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65" y="4494634"/>
            <a:ext cx="4544935" cy="236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Eclipses">
            <a:extLst>
              <a:ext uri="{FF2B5EF4-FFF2-40B4-BE49-F238E27FC236}">
                <a16:creationId xmlns:a16="http://schemas.microsoft.com/office/drawing/2014/main" id="{86F44BCB-145B-4801-8A33-0DEDFF880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" y="4083309"/>
            <a:ext cx="3699587" cy="277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omo acontece um eclipse?">
            <a:extLst>
              <a:ext uri="{FF2B5EF4-FFF2-40B4-BE49-F238E27FC236}">
                <a16:creationId xmlns:a16="http://schemas.microsoft.com/office/drawing/2014/main" id="{87909450-2D34-4830-B8B6-83201AC59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518" y="395249"/>
            <a:ext cx="5018575" cy="259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light, sitting, hanging, room&#10;&#10;Description automatically generated">
            <a:extLst>
              <a:ext uri="{FF2B5EF4-FFF2-40B4-BE49-F238E27FC236}">
                <a16:creationId xmlns:a16="http://schemas.microsoft.com/office/drawing/2014/main" id="{16E83BE5-AEB8-4267-8CFA-EAE543C8B9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944" b="28148"/>
          <a:stretch/>
        </p:blipFill>
        <p:spPr>
          <a:xfrm>
            <a:off x="3710629" y="4083309"/>
            <a:ext cx="4082553" cy="3113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A88F6D-C42C-4956-907E-2F8C47DF0052}"/>
              </a:ext>
            </a:extLst>
          </p:cNvPr>
          <p:cNvSpPr txBox="1"/>
          <p:nvPr/>
        </p:nvSpPr>
        <p:spPr>
          <a:xfrm flipH="1">
            <a:off x="3873178" y="4093700"/>
            <a:ext cx="3015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2"/>
                </a:solidFill>
              </a:rPr>
              <a:t>Toledo-PR 27 de Fevereiro de 2017</a:t>
            </a:r>
            <a:endParaRPr lang="pt-B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9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5E22-85C1-45D1-9E73-5E0D15DA8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77" y="148213"/>
            <a:ext cx="8596668" cy="668424"/>
          </a:xfrm>
        </p:spPr>
        <p:txBody>
          <a:bodyPr/>
          <a:lstStyle/>
          <a:p>
            <a:r>
              <a:rPr lang="pt-BR" dirty="0"/>
              <a:t>Eclipse Solar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861C9-487C-4423-A64B-6FA52C186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6" y="843747"/>
            <a:ext cx="6139543" cy="5170505"/>
          </a:xfrm>
        </p:spPr>
        <p:txBody>
          <a:bodyPr>
            <a:normAutofit/>
          </a:bodyPr>
          <a:lstStyle/>
          <a:p>
            <a:r>
              <a:rPr lang="pt-BR" sz="2400" dirty="0"/>
              <a:t>Durante os eclipses totais, é possível ver a Coroa Solar (região de plasma quente e denso em torno do Sol);</a:t>
            </a:r>
          </a:p>
          <a:p>
            <a:r>
              <a:rPr lang="pt-BR" sz="2400" dirty="0"/>
              <a:t>A diferença entre eclipses totais e anulares é a distância Terra-Lua (tamanho angular da Lua);</a:t>
            </a:r>
          </a:p>
          <a:p>
            <a:pPr lvl="1"/>
            <a:r>
              <a:rPr lang="pt-BR" sz="2000" dirty="0"/>
              <a:t>Lua próxima da Terra -&gt; Eclipse Total</a:t>
            </a:r>
          </a:p>
          <a:p>
            <a:pPr lvl="1"/>
            <a:r>
              <a:rPr lang="pt-BR" sz="2000" dirty="0"/>
              <a:t>Lua afastada da Terra -&gt; Eclipse Anular</a:t>
            </a:r>
          </a:p>
          <a:p>
            <a:r>
              <a:rPr lang="pt-BR" sz="2400" dirty="0"/>
              <a:t>O relevo da Lua pode deixar pontos do Sol mais brilhantes no anel do eclipse.</a:t>
            </a:r>
          </a:p>
          <a:p>
            <a:pPr lvl="1"/>
            <a:r>
              <a:rPr lang="pt-BR" sz="2000" dirty="0"/>
              <a:t>Anel de fogo</a:t>
            </a:r>
          </a:p>
        </p:txBody>
      </p:sp>
      <p:pic>
        <p:nvPicPr>
          <p:cNvPr id="8194" name="Picture 2" descr="See Explanation.  Clicking on the picture will download&#10;the highest resolution version available.">
            <a:extLst>
              <a:ext uri="{FF2B5EF4-FFF2-40B4-BE49-F238E27FC236}">
                <a16:creationId xmlns:a16="http://schemas.microsoft.com/office/drawing/2014/main" id="{80D8A67C-B760-470E-8B40-A5AE1C373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43" y="3566773"/>
            <a:ext cx="4680857" cy="329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Geometry of solar eclipses">
            <a:extLst>
              <a:ext uri="{FF2B5EF4-FFF2-40B4-BE49-F238E27FC236}">
                <a16:creationId xmlns:a16="http://schemas.microsoft.com/office/drawing/2014/main" id="{20ED5295-5CD0-46FA-9D9C-3A6932EA0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19" y="0"/>
            <a:ext cx="5675381" cy="360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8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18516-2F68-4F22-BE16-787586228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48" y="119743"/>
            <a:ext cx="8596668" cy="752669"/>
          </a:xfrm>
        </p:spPr>
        <p:txBody>
          <a:bodyPr/>
          <a:lstStyle/>
          <a:p>
            <a:r>
              <a:rPr lang="pt-BR" dirty="0"/>
              <a:t>Próximo eclipses solares no Brasil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5E66354F-CD13-4FFB-9C7D-BBE6E36C2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8" t="4625" r="12386" b="23266"/>
          <a:stretch/>
        </p:blipFill>
        <p:spPr bwMode="auto">
          <a:xfrm>
            <a:off x="698242" y="872411"/>
            <a:ext cx="4929672" cy="593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BB9A5053-1E4D-4F6D-850C-C5BB2F2173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8" t="4898" r="14091" b="22993"/>
          <a:stretch/>
        </p:blipFill>
        <p:spPr bwMode="auto">
          <a:xfrm>
            <a:off x="6441444" y="869856"/>
            <a:ext cx="4669972" cy="593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386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9BAF1-2A35-471A-AEBF-25C191717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4" y="118382"/>
            <a:ext cx="8596668" cy="724678"/>
          </a:xfrm>
        </p:spPr>
        <p:txBody>
          <a:bodyPr/>
          <a:lstStyle/>
          <a:p>
            <a:r>
              <a:rPr lang="pt-BR" dirty="0"/>
              <a:t>Eclipse Lunar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9E91A-EA90-431C-AF7A-59D99541A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34" y="741681"/>
            <a:ext cx="6255311" cy="3399648"/>
          </a:xfrm>
        </p:spPr>
        <p:txBody>
          <a:bodyPr>
            <a:normAutofit/>
          </a:bodyPr>
          <a:lstStyle/>
          <a:p>
            <a:r>
              <a:rPr lang="pt-BR" sz="2400" dirty="0"/>
              <a:t>Quando a Lua entra no cone de sombra da Terra.</a:t>
            </a:r>
          </a:p>
          <a:p>
            <a:pPr lvl="1"/>
            <a:r>
              <a:rPr lang="pt-BR" sz="2000" dirty="0"/>
              <a:t>Todo o lado da Terra que está voltado para a Lua vê a sombra da Terra projetada na Lua.</a:t>
            </a:r>
          </a:p>
          <a:p>
            <a:pPr lvl="1"/>
            <a:r>
              <a:rPr lang="pt-BR" sz="2000" dirty="0"/>
              <a:t>Evento muito mais comum!</a:t>
            </a:r>
          </a:p>
          <a:p>
            <a:pPr lvl="1"/>
            <a:r>
              <a:rPr lang="pt-BR" sz="2000" dirty="0"/>
              <a:t>A atmosfera da Terra refrata os raios solares, projetando luz vermelha na Lua;</a:t>
            </a:r>
          </a:p>
          <a:p>
            <a:pPr lvl="2"/>
            <a:r>
              <a:rPr lang="pt-BR" sz="1800" dirty="0"/>
              <a:t>Lua de Sangue, Lua Sangrenta, etc.</a:t>
            </a:r>
          </a:p>
        </p:txBody>
      </p:sp>
      <p:pic>
        <p:nvPicPr>
          <p:cNvPr id="9218" name="Picture 2" descr="Lunar Eclipse 2019: How to see the 'blood moon' in the US">
            <a:extLst>
              <a:ext uri="{FF2B5EF4-FFF2-40B4-BE49-F238E27FC236}">
                <a16:creationId xmlns:a16="http://schemas.microsoft.com/office/drawing/2014/main" id="{5E947244-8FC0-4DF3-A0C2-45ED25D8A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116" y="0"/>
            <a:ext cx="4266884" cy="284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Lua de sangue: veja o seu significado e saiba quando será a próxima -  HiperCultura">
            <a:extLst>
              <a:ext uri="{FF2B5EF4-FFF2-40B4-BE49-F238E27FC236}">
                <a16:creationId xmlns:a16="http://schemas.microsoft.com/office/drawing/2014/main" id="{35D09E6B-4418-5B3E-535C-C3038C1B3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25867"/>
            <a:ext cx="60007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or que a Lua fica vermelha durante um eclipse lunar?">
            <a:extLst>
              <a:ext uri="{FF2B5EF4-FFF2-40B4-BE49-F238E27FC236}">
                <a16:creationId xmlns:a16="http://schemas.microsoft.com/office/drawing/2014/main" id="{7D9B8368-EEB0-931E-54A2-24FD67B10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2" y="3691299"/>
            <a:ext cx="6516547" cy="254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33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3" name="Rectangle 112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5" name="Rectangle 112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277" name="Isosceles Triangle 112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C7A53-C5D3-4F60-9A2F-733EC1615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41" y="215489"/>
            <a:ext cx="5095299" cy="138978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100" dirty="0">
                <a:solidFill>
                  <a:schemeClr val="bg1"/>
                </a:solidFill>
              </a:rPr>
              <a:t>Por que toda Lua Nova não é um eclipse?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29758-98AA-4168-9EAC-74D399735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42" y="1402080"/>
            <a:ext cx="4584342" cy="5029200"/>
          </a:xfrm>
        </p:spPr>
        <p:txBody>
          <a:bodyPr>
            <a:normAutofit lnSpcReduction="10000"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Pela inclinação da órbita da Lua!</a:t>
            </a:r>
          </a:p>
          <a:p>
            <a:pPr lvl="1"/>
            <a:r>
              <a:rPr lang="pt-BR" sz="2000" dirty="0">
                <a:solidFill>
                  <a:schemeClr val="bg1"/>
                </a:solidFill>
              </a:rPr>
              <a:t>A órbita da Lua é inclinada 5,2° com relação ao plano da Eclíptica;</a:t>
            </a:r>
          </a:p>
          <a:p>
            <a:pPr lvl="1"/>
            <a:r>
              <a:rPr lang="pt-BR" sz="2000" dirty="0">
                <a:solidFill>
                  <a:schemeClr val="bg1"/>
                </a:solidFill>
              </a:rPr>
              <a:t>Isso faz com que o cone de sombra da Lua só se projete sobre a Terra em situações específicas;</a:t>
            </a:r>
          </a:p>
          <a:p>
            <a:pPr lvl="2"/>
            <a:r>
              <a:rPr lang="pt-BR" sz="2000" dirty="0">
                <a:solidFill>
                  <a:schemeClr val="bg1"/>
                </a:solidFill>
              </a:rPr>
              <a:t>Lua Nova com a Lua na Eclíptica</a:t>
            </a:r>
          </a:p>
          <a:p>
            <a:pPr lvl="1"/>
            <a:r>
              <a:rPr lang="pt-BR" sz="2000" dirty="0">
                <a:solidFill>
                  <a:schemeClr val="bg1"/>
                </a:solidFill>
              </a:rPr>
              <a:t>E o cone de sombra da Terra só se projete sobre a Lua em situações específicas!</a:t>
            </a:r>
          </a:p>
          <a:p>
            <a:pPr lvl="2"/>
            <a:r>
              <a:rPr lang="pt-BR" sz="2000" dirty="0">
                <a:solidFill>
                  <a:schemeClr val="bg1"/>
                </a:solidFill>
              </a:rPr>
              <a:t>Lua Cheira com a Lua na Eclíptica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A5C0A787-4AA9-4AB3-B626-2D4DF9F1D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5916" y="1605280"/>
            <a:ext cx="7218439" cy="378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9" name="Isosceles Triangle 112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893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A610-AE65-4472-939F-2E6B2152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74" y="121332"/>
            <a:ext cx="8596668" cy="1320800"/>
          </a:xfrm>
        </p:spPr>
        <p:txBody>
          <a:bodyPr/>
          <a:lstStyle/>
          <a:p>
            <a:r>
              <a:rPr lang="pt-BR" dirty="0"/>
              <a:t>Ciclo de Saros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09490-26BC-45A1-ADB7-1F5B4930B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74" y="812800"/>
            <a:ext cx="9114828" cy="4510105"/>
          </a:xfrm>
        </p:spPr>
        <p:txBody>
          <a:bodyPr>
            <a:normAutofit/>
          </a:bodyPr>
          <a:lstStyle/>
          <a:p>
            <a:r>
              <a:rPr lang="pt-BR" sz="2400" dirty="0"/>
              <a:t>Período de 226 meses lunares;</a:t>
            </a:r>
          </a:p>
          <a:p>
            <a:r>
              <a:rPr lang="pt-BR" sz="2400" dirty="0"/>
              <a:t>Útil para a previsão de eclipses;</a:t>
            </a:r>
          </a:p>
          <a:p>
            <a:r>
              <a:rPr lang="pt-BR" sz="2400" dirty="0"/>
              <a:t>Neste ciclo os eclipses voltam a ocorrer da mesma forma, apenas deslocados ~120° no Globo Terrestre.</a:t>
            </a:r>
          </a:p>
        </p:txBody>
      </p:sp>
      <p:pic>
        <p:nvPicPr>
          <p:cNvPr id="12290" name="Picture 2" descr="NASA - Eclipses and the Saros">
            <a:extLst>
              <a:ext uri="{FF2B5EF4-FFF2-40B4-BE49-F238E27FC236}">
                <a16:creationId xmlns:a16="http://schemas.microsoft.com/office/drawing/2014/main" id="{66E6339F-448A-4999-8FE0-273421847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8" y="3008948"/>
            <a:ext cx="70485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028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56" name="Straight Connector 2055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7" name="Straight Connector 2056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8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59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60" name="Isosceles Triangle 2059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6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62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63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64" name="Isosceles Triangle 2063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65" name="Isosceles Triangle 2064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92D8AE-5434-5460-17CB-E205CEF7F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7565" b="15538"/>
          <a:stretch/>
        </p:blipFill>
        <p:spPr bwMode="auto">
          <a:xfrm>
            <a:off x="1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Isosceles Triangle 2066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69" name="Parallelogram 2068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Connector 2072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5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77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79" name="Isosceles Triangle 2078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90AFC-B7F2-4C23-A51C-AD41B6CD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Marés</a:t>
            </a:r>
          </a:p>
        </p:txBody>
      </p:sp>
      <p:sp>
        <p:nvSpPr>
          <p:cNvPr id="2081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83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85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87" name="Isosceles Triangle 2086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69745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1920-6564-4D3F-9263-7BD7655CA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90" y="184242"/>
            <a:ext cx="8596668" cy="706016"/>
          </a:xfrm>
        </p:spPr>
        <p:txBody>
          <a:bodyPr/>
          <a:lstStyle/>
          <a:p>
            <a:r>
              <a:rPr lang="pt-BR" dirty="0"/>
              <a:t>Marés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D4399-1AE0-4073-813C-CF80AB575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290" y="816639"/>
            <a:ext cx="8202108" cy="3653195"/>
          </a:xfrm>
        </p:spPr>
        <p:txBody>
          <a:bodyPr>
            <a:normAutofit lnSpcReduction="10000"/>
          </a:bodyPr>
          <a:lstStyle/>
          <a:p>
            <a:r>
              <a:rPr lang="pt-BR" sz="2000" dirty="0"/>
              <a:t>A força gravitacional depende da distância:</a:t>
            </a:r>
          </a:p>
          <a:p>
            <a:pPr lvl="1"/>
            <a:r>
              <a:rPr lang="pt-BR" sz="1800" dirty="0"/>
              <a:t>Pontos mais próximos de uma massa sofrem maior força gravitacional;</a:t>
            </a:r>
          </a:p>
          <a:p>
            <a:pPr lvl="1"/>
            <a:r>
              <a:rPr lang="pt-BR" sz="1800" dirty="0"/>
              <a:t>Pontos mais distantes de uma massa sofrem menor força gravitacional;</a:t>
            </a:r>
          </a:p>
          <a:p>
            <a:r>
              <a:rPr lang="pt-BR" sz="2000" dirty="0"/>
              <a:t>A Lua atrai com mais força os pontos da Terra mais próximos e com menos força os pontos mais distantes.</a:t>
            </a:r>
          </a:p>
          <a:p>
            <a:pPr lvl="1"/>
            <a:r>
              <a:rPr lang="pt-BR" sz="1800" dirty="0"/>
              <a:t>Gerada uma “força diferencial” na superfície;</a:t>
            </a:r>
          </a:p>
          <a:p>
            <a:pPr lvl="1"/>
            <a:r>
              <a:rPr lang="pt-BR" sz="1800" dirty="0"/>
              <a:t>Fluídos, como os oceanos, são então puxados pela Lua de forma diferente, na direção do astro que está causando a força;</a:t>
            </a:r>
          </a:p>
          <a:p>
            <a:pPr lvl="1"/>
            <a:r>
              <a:rPr lang="pt-BR" sz="1800" dirty="0"/>
              <a:t>Isto gera o efeito das marés.</a:t>
            </a:r>
          </a:p>
          <a:p>
            <a:pPr lvl="1"/>
            <a:endParaRPr lang="pt-BR" sz="1800" dirty="0"/>
          </a:p>
          <a:p>
            <a:endParaRPr lang="pt-B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D55EFC-FE52-4B12-956F-61F9C8BA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914" y="816638"/>
            <a:ext cx="2466975" cy="1847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645A45-9D64-4241-B17D-7E204942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398" y="2809186"/>
            <a:ext cx="2324100" cy="1819275"/>
          </a:xfrm>
          <a:prstGeom prst="rect">
            <a:avLst/>
          </a:prstGeom>
        </p:spPr>
      </p:pic>
      <p:pic>
        <p:nvPicPr>
          <p:cNvPr id="13316" name="Picture 4" descr="O Incrível Fenômeno das Marés: Uma Onda Oceânica - Curiosidades de ...">
            <a:extLst>
              <a:ext uri="{FF2B5EF4-FFF2-40B4-BE49-F238E27FC236}">
                <a16:creationId xmlns:a16="http://schemas.microsoft.com/office/drawing/2014/main" id="{82830F7E-F48F-4E2B-98EF-3CB81C8F2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" t="18917" r="2949" b="13045"/>
          <a:stretch/>
        </p:blipFill>
        <p:spPr bwMode="auto">
          <a:xfrm>
            <a:off x="1359366" y="4350372"/>
            <a:ext cx="7533383" cy="240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revisões da semana 06 a 12 de junho">
            <a:extLst>
              <a:ext uri="{FF2B5EF4-FFF2-40B4-BE49-F238E27FC236}">
                <a16:creationId xmlns:a16="http://schemas.microsoft.com/office/drawing/2014/main" id="{28861EC2-9F25-DDF5-C843-7B1DB51F5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9" t="18221" r="5412" b="20297"/>
          <a:stretch/>
        </p:blipFill>
        <p:spPr bwMode="auto">
          <a:xfrm>
            <a:off x="10956094" y="1111589"/>
            <a:ext cx="1235906" cy="125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689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5" name="Rectangle 1434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7" name="Rectangle 14346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349" name="Isosceles Triangle 14348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2CDE8-69A6-42F2-84B6-64909F26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52" y="-6"/>
            <a:ext cx="4203045" cy="1036326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Marés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80BFE-1CF2-4224-AFCA-A0A6D8B03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20" y="853440"/>
            <a:ext cx="4474977" cy="4747260"/>
          </a:xfrm>
        </p:spPr>
        <p:txBody>
          <a:bodyPr>
            <a:normAutofit fontScale="92500" lnSpcReduction="10000"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O Sol também causa um efeito de Maré, porém menor;</a:t>
            </a:r>
          </a:p>
          <a:p>
            <a:r>
              <a:rPr lang="pt-BR" sz="2800" dirty="0">
                <a:solidFill>
                  <a:schemeClr val="bg1"/>
                </a:solidFill>
              </a:rPr>
              <a:t>O efeito combinado do Sol e da Lua gera fenômenos de marés com intesidades diferentes.</a:t>
            </a:r>
          </a:p>
          <a:p>
            <a:pPr lvl="1"/>
            <a:r>
              <a:rPr lang="pt-BR" sz="2400" dirty="0">
                <a:solidFill>
                  <a:schemeClr val="bg1"/>
                </a:solidFill>
              </a:rPr>
              <a:t>Marés vivas: mais intensas -&gt; Sol e Lua alinhados</a:t>
            </a:r>
          </a:p>
          <a:p>
            <a:pPr lvl="1"/>
            <a:r>
              <a:rPr lang="pt-BR" sz="2400" dirty="0">
                <a:solidFill>
                  <a:schemeClr val="bg1"/>
                </a:solidFill>
              </a:rPr>
              <a:t>Marés mortas: menos intensas -&gt; Sol e Lua em quadratura</a:t>
            </a:r>
          </a:p>
        </p:txBody>
      </p:sp>
      <p:sp>
        <p:nvSpPr>
          <p:cNvPr id="14351" name="Isosceles Triangle 14350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37A6706-E309-FB49-AAF6-44ADFC9F0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216" y="518157"/>
            <a:ext cx="7876178" cy="61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75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B78545F-77C2-BBB6-A3E9-40CE3371F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/>
              <a:t>Movimentos da Terra e da Lua</a:t>
            </a:r>
          </a:p>
        </p:txBody>
      </p:sp>
    </p:spTree>
    <p:extLst>
      <p:ext uri="{BB962C8B-B14F-4D97-AF65-F5344CB8AC3E}">
        <p14:creationId xmlns:p14="http://schemas.microsoft.com/office/powerpoint/2010/main" val="4181960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F1EC-A92F-4D73-BA1F-A9F677242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4" y="91440"/>
            <a:ext cx="8596668" cy="690880"/>
          </a:xfrm>
        </p:spPr>
        <p:txBody>
          <a:bodyPr/>
          <a:lstStyle/>
          <a:p>
            <a:r>
              <a:rPr lang="pt-BR" dirty="0"/>
              <a:t>Maré da Terra na Lua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3772E-675A-44DE-870A-2E88A81A3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40" y="782321"/>
            <a:ext cx="6746240" cy="6050798"/>
          </a:xfrm>
        </p:spPr>
        <p:txBody>
          <a:bodyPr>
            <a:normAutofit fontScale="92500" lnSpcReduction="10000"/>
          </a:bodyPr>
          <a:lstStyle/>
          <a:p>
            <a:r>
              <a:rPr lang="pt-BR" sz="2400" dirty="0"/>
              <a:t>Do mesmo modo que a Lua causa um efeito de maré na Terra, a Terra causa um efeito de maré na Lua.</a:t>
            </a:r>
          </a:p>
          <a:p>
            <a:pPr lvl="1"/>
            <a:r>
              <a:rPr lang="pt-BR" sz="2000" dirty="0"/>
              <a:t>Ao longo dos milênios, este efeito fez com que a Lua entrasse em rotação sincronizada;</a:t>
            </a:r>
          </a:p>
          <a:p>
            <a:pPr lvl="1"/>
            <a:r>
              <a:rPr lang="pt-BR" sz="2000" dirty="0"/>
              <a:t>Este efeito também faz com que a Lua seja “esticada” na direção da Terra;</a:t>
            </a:r>
          </a:p>
          <a:p>
            <a:r>
              <a:rPr lang="pt-BR" sz="2400" dirty="0"/>
              <a:t>O efeito de Maré da Lua na Terra tenta deixar a Terra em rotação síncrona com a Lua também;</a:t>
            </a:r>
          </a:p>
          <a:p>
            <a:pPr lvl="1"/>
            <a:r>
              <a:rPr lang="pt-BR" sz="2000" dirty="0"/>
              <a:t>A duração do dia na Terra está aumentando com o passar dos séculos (na ordem de segundos/século);</a:t>
            </a:r>
          </a:p>
          <a:p>
            <a:pPr lvl="1"/>
            <a:r>
              <a:rPr lang="pt-BR" sz="2000" dirty="0"/>
              <a:t>Por conservação do Momento Angular, a Lua está se afastando da Terra (recessão da lua, ~40 mm/ano);</a:t>
            </a:r>
          </a:p>
          <a:p>
            <a:pPr lvl="1"/>
            <a:r>
              <a:rPr lang="pt-BR" sz="2000" dirty="0"/>
              <a:t>Deslocamento dos locais onde ocorrem eclipses;</a:t>
            </a:r>
          </a:p>
          <a:p>
            <a:pPr lvl="1"/>
            <a:r>
              <a:rPr lang="pt-BR" sz="2000" dirty="0"/>
              <a:t>Quando o equilíbrio ocorrer, tanto o dia na Terra quanto a duração do mês terão o mesmo valor: ~38 dias terrestres atuais.</a:t>
            </a:r>
          </a:p>
        </p:txBody>
      </p:sp>
      <p:pic>
        <p:nvPicPr>
          <p:cNvPr id="5122" name="Picture 2" descr="Still hot inside the Moon: Tidal heating in the deepest part of the lunar  mantle | NAOJ: National Astronomical Observatory of Japan - English">
            <a:extLst>
              <a:ext uri="{FF2B5EF4-FFF2-40B4-BE49-F238E27FC236}">
                <a16:creationId xmlns:a16="http://schemas.microsoft.com/office/drawing/2014/main" id="{3F07A5BB-060D-49CB-D9E2-2A45A3681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632" y="0"/>
            <a:ext cx="5112368" cy="361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coplamento de maré - Wikiwand">
            <a:extLst>
              <a:ext uri="{FF2B5EF4-FFF2-40B4-BE49-F238E27FC236}">
                <a16:creationId xmlns:a16="http://schemas.microsoft.com/office/drawing/2014/main" id="{4740965F-4855-4E3A-1EDC-7355CA437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076" y="3637554"/>
            <a:ext cx="3280084" cy="322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630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8F8FD7E-8630-4ADB-8F05-DB34ADAA6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Órbitas e Movimentos</a:t>
            </a:r>
          </a:p>
        </p:txBody>
      </p:sp>
    </p:spTree>
    <p:extLst>
      <p:ext uri="{BB962C8B-B14F-4D97-AF65-F5344CB8AC3E}">
        <p14:creationId xmlns:p14="http://schemas.microsoft.com/office/powerpoint/2010/main" val="2207979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ACCF-6888-48FA-A9F3-E72328C69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72" y="129282"/>
            <a:ext cx="8596668" cy="687355"/>
          </a:xfrm>
        </p:spPr>
        <p:txBody>
          <a:bodyPr/>
          <a:lstStyle/>
          <a:p>
            <a:r>
              <a:rPr lang="pt-BR" dirty="0"/>
              <a:t>A Órbita da Lua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07C21-A068-4C25-AF17-14CB39524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71" y="816637"/>
            <a:ext cx="9739881" cy="2515947"/>
          </a:xfrm>
        </p:spPr>
        <p:txBody>
          <a:bodyPr>
            <a:normAutofit fontScale="92500" lnSpcReduction="20000"/>
          </a:bodyPr>
          <a:lstStyle/>
          <a:p>
            <a:r>
              <a:rPr lang="pt-BR" sz="3200" dirty="0"/>
              <a:t>A órbita da Lua não é perfeitamente circular, é elíptica:</a:t>
            </a:r>
          </a:p>
          <a:p>
            <a:pPr lvl="1"/>
            <a:r>
              <a:rPr lang="pt-BR" sz="2800" dirty="0"/>
              <a:t>Hora a Lua está mais próxima da Terra, hora está mais afastada.</a:t>
            </a:r>
          </a:p>
          <a:p>
            <a:pPr lvl="2"/>
            <a:r>
              <a:rPr lang="pt-BR" sz="2400" dirty="0"/>
              <a:t>Apogeu: ponto da órbita mais afastado da Terra;</a:t>
            </a:r>
          </a:p>
          <a:p>
            <a:pPr lvl="2"/>
            <a:r>
              <a:rPr lang="pt-BR" sz="2400" dirty="0"/>
              <a:t>Perigeu: ponto da órbita mais próximo da Terra.</a:t>
            </a:r>
          </a:p>
        </p:txBody>
      </p:sp>
      <p:pic>
        <p:nvPicPr>
          <p:cNvPr id="15366" name="Picture 6" descr="Apogeu e Perigeu - orbita da Lua - Super Lua">
            <a:extLst>
              <a:ext uri="{FF2B5EF4-FFF2-40B4-BE49-F238E27FC236}">
                <a16:creationId xmlns:a16="http://schemas.microsoft.com/office/drawing/2014/main" id="{703CDDE1-E680-448F-A2A1-476642BE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92" y="3332584"/>
            <a:ext cx="7050832" cy="352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74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05A6-B5AA-432D-8475-4DD1134A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59" y="-376073"/>
            <a:ext cx="4698724" cy="1589057"/>
          </a:xfrm>
        </p:spPr>
        <p:txBody>
          <a:bodyPr anchor="ctr">
            <a:normAutofit/>
          </a:bodyPr>
          <a:lstStyle/>
          <a:p>
            <a:r>
              <a:rPr lang="pt-BR" dirty="0"/>
              <a:t>Libração da Lua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68657-C6AD-4542-8F2A-EFF2482EF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559" y="740780"/>
            <a:ext cx="4603061" cy="4363655"/>
          </a:xfrm>
        </p:spPr>
        <p:txBody>
          <a:bodyPr>
            <a:normAutofit fontScale="92500"/>
          </a:bodyPr>
          <a:lstStyle/>
          <a:p>
            <a:r>
              <a:rPr lang="pt-BR" sz="2800" dirty="0">
                <a:solidFill>
                  <a:schemeClr val="tx1"/>
                </a:solidFill>
              </a:rPr>
              <a:t>O efeito combinado da excentricidade da órbita da Lua e sua inclinação fazem com que nem sempre vemos exatamente o mesmo lado da Lua voltado para nós.</a:t>
            </a:r>
          </a:p>
          <a:p>
            <a:pPr lvl="1"/>
            <a:r>
              <a:rPr lang="pt-BR" sz="2400" dirty="0">
                <a:solidFill>
                  <a:schemeClr val="tx1"/>
                </a:solidFill>
              </a:rPr>
              <a:t>A Lua faz pequenos balanços horizontais e verticais -&gt; vemos um pouco mais da metade da Lua.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9A33A-0396-4E17-B3C1-C9D930498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99" y="643467"/>
            <a:ext cx="3581958" cy="3214806"/>
          </a:xfrm>
          <a:prstGeom prst="rect">
            <a:avLst/>
          </a:prstGeom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243947B4-15F9-4A52-B8AF-52902D43F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436" y="198159"/>
            <a:ext cx="3095005" cy="412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SPACE TODAY">
            <a:extLst>
              <a:ext uri="{FF2B5EF4-FFF2-40B4-BE49-F238E27FC236}">
                <a16:creationId xmlns:a16="http://schemas.microsoft.com/office/drawing/2014/main" id="{55F6D99C-FCEA-4C22-98A5-5BB37EBE9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528" y="4420361"/>
            <a:ext cx="5963816" cy="236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Foto preta e branca da lua&#10;&#10;Descrição gerada automaticamente">
            <a:extLst>
              <a:ext uri="{FF2B5EF4-FFF2-40B4-BE49-F238E27FC236}">
                <a16:creationId xmlns:a16="http://schemas.microsoft.com/office/drawing/2014/main" id="{DA006C96-84C7-83CE-1EFC-5AF873FDB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489" y="4740392"/>
            <a:ext cx="2459039" cy="236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D97CC-E040-477D-A62A-FC382B648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1" y="231494"/>
            <a:ext cx="8926761" cy="1109034"/>
          </a:xfrm>
        </p:spPr>
        <p:txBody>
          <a:bodyPr>
            <a:normAutofit/>
          </a:bodyPr>
          <a:lstStyle/>
          <a:p>
            <a:r>
              <a:rPr lang="pt-BR" sz="4400"/>
              <a:t>Os Movimentos da Terra</a:t>
            </a:r>
            <a:endParaRPr lang="pt-BR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6AB0D-275F-44A8-9EF4-058D5FA75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143" y="910146"/>
            <a:ext cx="8787972" cy="2239446"/>
          </a:xfrm>
        </p:spPr>
        <p:txBody>
          <a:bodyPr>
            <a:normAutofit fontScale="92500"/>
          </a:bodyPr>
          <a:lstStyle/>
          <a:p>
            <a:r>
              <a:rPr lang="pt-BR" sz="3200" dirty="0"/>
              <a:t>Todos conhecem já a Rotação e a Revolução (vulgo Translação)</a:t>
            </a:r>
          </a:p>
          <a:p>
            <a:r>
              <a:rPr lang="pt-BR" sz="3200" dirty="0"/>
              <a:t>Além deles a Terra executa outros movimentos. Os dois principais são a Precessão e a </a:t>
            </a:r>
            <a:r>
              <a:rPr lang="pt-BR" sz="3200" dirty="0" err="1"/>
              <a:t>Nutação</a:t>
            </a:r>
            <a:r>
              <a:rPr lang="pt-BR" sz="3200" dirty="0"/>
              <a:t>.</a:t>
            </a:r>
            <a:endParaRPr lang="pt-BR" sz="2800" dirty="0"/>
          </a:p>
        </p:txBody>
      </p:sp>
      <p:pic>
        <p:nvPicPr>
          <p:cNvPr id="8194" name="Picture 2" descr="Geo - Conceição : PRINCIPAIS MOVIMENTOS DA TERRA.">
            <a:extLst>
              <a:ext uri="{FF2B5EF4-FFF2-40B4-BE49-F238E27FC236}">
                <a16:creationId xmlns:a16="http://schemas.microsoft.com/office/drawing/2014/main" id="{4CAF496F-7416-B7AC-0685-0DC70E1FB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" y="3708408"/>
            <a:ext cx="8704162" cy="314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74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5E0E4-8E16-43A0-B4B6-3D907032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19" y="180628"/>
            <a:ext cx="8596668" cy="1320800"/>
          </a:xfrm>
        </p:spPr>
        <p:txBody>
          <a:bodyPr>
            <a:normAutofit/>
          </a:bodyPr>
          <a:lstStyle/>
          <a:p>
            <a:r>
              <a:rPr lang="pt-BR" sz="4000" dirty="0"/>
              <a:t>Precessão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8D3ED-B837-4B17-9A5D-38B1E3293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053297"/>
            <a:ext cx="8941987" cy="5709454"/>
          </a:xfrm>
        </p:spPr>
        <p:txBody>
          <a:bodyPr>
            <a:normAutofit fontScale="92500" lnSpcReduction="20000"/>
          </a:bodyPr>
          <a:lstStyle/>
          <a:p>
            <a:r>
              <a:rPr lang="pt-BR" sz="2400" dirty="0"/>
              <a:t>O eixo de rotação da Terra gira em torno de um outro eixo, perpendicular ao plano da órbita, com período de 26 mil anos.</a:t>
            </a:r>
          </a:p>
          <a:p>
            <a:r>
              <a:rPr lang="pt-BR" sz="2400" dirty="0"/>
              <a:t>Medido ainda na Grécia Antiga (Hiparco, 129 a.C.);</a:t>
            </a:r>
          </a:p>
          <a:p>
            <a:r>
              <a:rPr lang="pt-BR" sz="2400" dirty="0"/>
              <a:t>Semelhante a um pião girando.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Este movimento é causado por forças externas que tentam alterar a inclinação do eixo, gerando um torque.</a:t>
            </a:r>
          </a:p>
          <a:p>
            <a:pPr lvl="1"/>
            <a:r>
              <a:rPr lang="pt-BR" sz="2000" dirty="0"/>
              <a:t>No caso da Terra, este efeito é devido, principalmente, à gravidade da Lua.</a:t>
            </a:r>
          </a:p>
        </p:txBody>
      </p:sp>
      <p:pic>
        <p:nvPicPr>
          <p:cNvPr id="18436" name="Picture 4" descr="Piao">
            <a:extLst>
              <a:ext uri="{FF2B5EF4-FFF2-40B4-BE49-F238E27FC236}">
                <a16:creationId xmlns:a16="http://schemas.microsoft.com/office/drawing/2014/main" id="{14ADB452-60F1-4E59-9006-8287132A0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38" y="2625343"/>
            <a:ext cx="2016499" cy="25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Precessao">
            <a:extLst>
              <a:ext uri="{FF2B5EF4-FFF2-40B4-BE49-F238E27FC236}">
                <a16:creationId xmlns:a16="http://schemas.microsoft.com/office/drawing/2014/main" id="{DB872A61-657B-471F-8862-D9BC927C3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438" y="2625343"/>
            <a:ext cx="1913124" cy="25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08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9257C-E636-41E6-85DF-1BB10087C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22" y="35810"/>
            <a:ext cx="8596668" cy="819150"/>
          </a:xfrm>
        </p:spPr>
        <p:txBody>
          <a:bodyPr/>
          <a:lstStyle/>
          <a:p>
            <a:r>
              <a:rPr lang="pt-BR" dirty="0"/>
              <a:t>Efeitos da Precessão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43C79-4B84-44B9-BF2A-379268789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1150" y="752354"/>
            <a:ext cx="7130850" cy="5845216"/>
          </a:xfrm>
        </p:spPr>
        <p:txBody>
          <a:bodyPr>
            <a:normAutofit/>
          </a:bodyPr>
          <a:lstStyle/>
          <a:p>
            <a:r>
              <a:rPr lang="pt-BR" sz="2400" dirty="0"/>
              <a:t>Precessão dos equinócios:</a:t>
            </a:r>
          </a:p>
          <a:p>
            <a:pPr lvl="1"/>
            <a:r>
              <a:rPr lang="pt-BR" sz="2000" dirty="0"/>
              <a:t>A mudança da direção do eixo de rotação muda também a localização do Equador Celeste (Equador Celeste se desloca sobre a Eclíptica);</a:t>
            </a:r>
          </a:p>
          <a:p>
            <a:pPr lvl="1"/>
            <a:r>
              <a:rPr lang="pt-BR" sz="2000" dirty="0"/>
              <a:t>Isso muda a posição dos equinócios (ponto de encontro entre o Equador e a Eclíptica), gerando uma diferença de duração entre o Ano Sidireal e o Ano Trópico;</a:t>
            </a:r>
          </a:p>
          <a:p>
            <a:pPr lvl="1"/>
            <a:r>
              <a:rPr lang="pt-BR" sz="2000" dirty="0"/>
              <a:t>Muda a constelação onde o Sol se encontra em cada época do ano.</a:t>
            </a:r>
          </a:p>
          <a:p>
            <a:r>
              <a:rPr lang="pt-BR" sz="2400" dirty="0"/>
              <a:t>Mudança dos pólos celestes:</a:t>
            </a:r>
          </a:p>
          <a:p>
            <a:pPr lvl="1"/>
            <a:r>
              <a:rPr lang="pt-BR" sz="2000" dirty="0"/>
              <a:t>O local onde vemos o pólo celeste muda. Gira em torno dos pólos Eclípticos.</a:t>
            </a:r>
          </a:p>
          <a:p>
            <a:pPr lvl="1"/>
            <a:endParaRPr lang="pt-BR" sz="2000" dirty="0"/>
          </a:p>
          <a:p>
            <a:pPr lvl="1"/>
            <a:endParaRPr lang="pt-BR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95665D-F5AF-3E35-7761-42664D490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22" y="4567916"/>
            <a:ext cx="4980746" cy="20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FB47615-AAFC-E00F-0B68-0BF9B90EC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33" y="584531"/>
            <a:ext cx="3454607" cy="363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B8EB4A59-462B-0422-0288-B93D37811D12}"/>
              </a:ext>
            </a:extLst>
          </p:cNvPr>
          <p:cNvCxnSpPr>
            <a:cxnSpLocks/>
          </p:cNvCxnSpPr>
          <p:nvPr/>
        </p:nvCxnSpPr>
        <p:spPr>
          <a:xfrm flipV="1">
            <a:off x="2192594" y="2402302"/>
            <a:ext cx="3254157" cy="694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62C07BC-B23F-DD03-15F4-EAADCF75AD5F}"/>
              </a:ext>
            </a:extLst>
          </p:cNvPr>
          <p:cNvCxnSpPr>
            <a:cxnSpLocks/>
          </p:cNvCxnSpPr>
          <p:nvPr/>
        </p:nvCxnSpPr>
        <p:spPr>
          <a:xfrm flipV="1">
            <a:off x="3431458" y="2576223"/>
            <a:ext cx="2015293" cy="44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52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3771-963C-4563-980B-3C7D2AD50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0575"/>
          </a:xfrm>
        </p:spPr>
        <p:txBody>
          <a:bodyPr/>
          <a:lstStyle/>
          <a:p>
            <a:r>
              <a:rPr lang="pt-BR" dirty="0"/>
              <a:t>Precessão dos Pólos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DCF58FE1-20D6-49C3-9B3B-711CD6A84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4" y="1400175"/>
            <a:ext cx="5523441" cy="520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8229F2DA-AD9A-4B5E-8837-D71DEDAB4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75" y="1400175"/>
            <a:ext cx="527685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949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9EE4-98BA-4E60-A1F4-EB417BD2B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98" y="0"/>
            <a:ext cx="4203045" cy="1375608"/>
          </a:xfrm>
        </p:spPr>
        <p:txBody>
          <a:bodyPr anchor="ctr">
            <a:normAutofit/>
          </a:bodyPr>
          <a:lstStyle/>
          <a:p>
            <a:r>
              <a:rPr lang="pt-BR" sz="4400">
                <a:solidFill>
                  <a:schemeClr val="accent2"/>
                </a:solidFill>
              </a:rPr>
              <a:t>Nutação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286E-92D2-43F7-B9A9-CBD81546A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654" y="1284790"/>
            <a:ext cx="5851974" cy="525490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pt-BR" sz="2400" dirty="0">
                <a:solidFill>
                  <a:schemeClr val="tx1"/>
                </a:solidFill>
              </a:rPr>
              <a:t>Variação da inclinação do eixo de rotação da Terra:</a:t>
            </a:r>
          </a:p>
          <a:p>
            <a:pPr lvl="1">
              <a:lnSpc>
                <a:spcPct val="90000"/>
              </a:lnSpc>
            </a:pPr>
            <a:r>
              <a:rPr lang="pt-BR" sz="2400" dirty="0">
                <a:solidFill>
                  <a:schemeClr val="tx1"/>
                </a:solidFill>
              </a:rPr>
              <a:t>Curto período (</a:t>
            </a:r>
            <a:r>
              <a:rPr lang="pt-BR" sz="2400" dirty="0" err="1">
                <a:solidFill>
                  <a:schemeClr val="tx1"/>
                </a:solidFill>
              </a:rPr>
              <a:t>nutação</a:t>
            </a:r>
            <a:r>
              <a:rPr lang="pt-BR" sz="2400" dirty="0">
                <a:solidFill>
                  <a:schemeClr val="tx1"/>
                </a:solidFill>
              </a:rPr>
              <a:t> padrão): 18,6 anos, amplitude de 9” (bastante pequeno)</a:t>
            </a:r>
          </a:p>
          <a:p>
            <a:pPr lvl="1">
              <a:lnSpc>
                <a:spcPct val="90000"/>
              </a:lnSpc>
            </a:pPr>
            <a:r>
              <a:rPr lang="pt-BR" sz="2400" dirty="0">
                <a:solidFill>
                  <a:schemeClr val="tx1"/>
                </a:solidFill>
              </a:rPr>
              <a:t>Além dela, existem outras:</a:t>
            </a:r>
          </a:p>
          <a:p>
            <a:pPr lvl="2">
              <a:lnSpc>
                <a:spcPct val="90000"/>
              </a:lnSpc>
            </a:pPr>
            <a:r>
              <a:rPr lang="pt-BR" sz="2400" dirty="0">
                <a:solidFill>
                  <a:schemeClr val="tx1"/>
                </a:solidFill>
              </a:rPr>
              <a:t>Período ~1 mês e amplitude de 0,01”</a:t>
            </a:r>
          </a:p>
          <a:p>
            <a:pPr lvl="2">
              <a:lnSpc>
                <a:spcPct val="90000"/>
              </a:lnSpc>
            </a:pPr>
            <a:r>
              <a:rPr lang="pt-BR" sz="2400" dirty="0">
                <a:solidFill>
                  <a:schemeClr val="tx1"/>
                </a:solidFill>
              </a:rPr>
              <a:t>Período de 41 mil anos e amplitude de ~1,2°</a:t>
            </a:r>
          </a:p>
          <a:p>
            <a:pPr lvl="2">
              <a:lnSpc>
                <a:spcPct val="90000"/>
              </a:lnSpc>
            </a:pPr>
            <a:r>
              <a:rPr lang="pt-BR" sz="2400" dirty="0">
                <a:solidFill>
                  <a:schemeClr val="tx1"/>
                </a:solidFill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pt-BR" sz="2400" dirty="0">
                <a:solidFill>
                  <a:schemeClr val="tx1"/>
                </a:solidFill>
              </a:rPr>
              <a:t>Diferentes ciclos de </a:t>
            </a:r>
            <a:r>
              <a:rPr lang="pt-BR" sz="2400" dirty="0" err="1">
                <a:solidFill>
                  <a:schemeClr val="tx1"/>
                </a:solidFill>
              </a:rPr>
              <a:t>nutação</a:t>
            </a:r>
            <a:r>
              <a:rPr lang="pt-BR" sz="2400" dirty="0">
                <a:solidFill>
                  <a:schemeClr val="tx1"/>
                </a:solidFill>
              </a:rPr>
              <a:t> podem estar relacionados ciclos climáticos do planeta, como idades do gelo.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B9DB4A-35D8-5402-AB51-BBDE3D968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796" y="-18891"/>
            <a:ext cx="4889203" cy="416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iago Flaulhabe on Twitter: &quot;🌍 MOVIMENTO DA TERRA Todo mundo conhece a  rotação e a translação, mas e os outros movimentos? A precessão é o  movimento do eixo de rotação da Terra">
            <a:extLst>
              <a:ext uri="{FF2B5EF4-FFF2-40B4-BE49-F238E27FC236}">
                <a16:creationId xmlns:a16="http://schemas.microsoft.com/office/drawing/2014/main" id="{2132336A-8CB7-484C-04A8-66BB9C8EC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661" y="3878745"/>
            <a:ext cx="3972339" cy="297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41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307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077" name="Rectangle 308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78" name="Straight Connector 308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0" name="Straight Connector 308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82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4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6" name="Isosceles Triangle 309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8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90" name="Isosceles Triangle 309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92" name="Freeform: Shape 3096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9F3547-82CC-4506-81D8-DB5EDECF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793173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Lua</a:t>
            </a:r>
          </a:p>
        </p:txBody>
      </p:sp>
      <p:pic>
        <p:nvPicPr>
          <p:cNvPr id="3074" name="Picture 2" descr="Lua – Wikipédia, a enciclopédia livre">
            <a:extLst>
              <a:ext uri="{FF2B5EF4-FFF2-40B4-BE49-F238E27FC236}">
                <a16:creationId xmlns:a16="http://schemas.microsoft.com/office/drawing/2014/main" id="{DBA56156-7048-4360-953F-96BC1ADBB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251" y="1641482"/>
            <a:ext cx="3856774" cy="36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C6333B-9D63-41A5-B413-DCAE55906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7753" y="1402773"/>
            <a:ext cx="4824732" cy="5257800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pt-BR" sz="2400" dirty="0">
                <a:solidFill>
                  <a:srgbClr val="FFFFFF"/>
                </a:solidFill>
              </a:rPr>
              <a:t>Objeto celeste mais próximo da Terra. Sabemos disso desde... Sempre;</a:t>
            </a:r>
          </a:p>
          <a:p>
            <a:pPr>
              <a:lnSpc>
                <a:spcPct val="90000"/>
              </a:lnSpc>
            </a:pPr>
            <a:r>
              <a:rPr lang="pt-BR" sz="2400" dirty="0">
                <a:solidFill>
                  <a:srgbClr val="FFFFFF"/>
                </a:solidFill>
              </a:rPr>
              <a:t>Muda de aparência conforme passam os dias;</a:t>
            </a:r>
          </a:p>
          <a:p>
            <a:pPr lvl="1">
              <a:lnSpc>
                <a:spcPct val="90000"/>
              </a:lnSpc>
            </a:pPr>
            <a:r>
              <a:rPr lang="pt-BR" sz="2400" dirty="0">
                <a:solidFill>
                  <a:srgbClr val="FFFFFF"/>
                </a:solidFill>
              </a:rPr>
              <a:t>Fases da Lua</a:t>
            </a:r>
          </a:p>
          <a:p>
            <a:pPr>
              <a:lnSpc>
                <a:spcPct val="90000"/>
              </a:lnSpc>
            </a:pPr>
            <a:r>
              <a:rPr lang="pt-BR" sz="2400" dirty="0">
                <a:solidFill>
                  <a:srgbClr val="FFFFFF"/>
                </a:solidFill>
              </a:rPr>
              <a:t>Muda o horário do seu aparecimento conforme passam os dias;</a:t>
            </a:r>
          </a:p>
          <a:p>
            <a:pPr>
              <a:lnSpc>
                <a:spcPct val="90000"/>
              </a:lnSpc>
            </a:pPr>
            <a:r>
              <a:rPr lang="pt-BR" sz="2400" dirty="0">
                <a:solidFill>
                  <a:srgbClr val="FFFFFF"/>
                </a:solidFill>
              </a:rPr>
              <a:t>Marcados temporal de fácil observação;</a:t>
            </a:r>
          </a:p>
          <a:p>
            <a:pPr>
              <a:lnSpc>
                <a:spcPct val="90000"/>
              </a:lnSpc>
            </a:pPr>
            <a:r>
              <a:rPr lang="pt-BR" sz="2400" dirty="0">
                <a:solidFill>
                  <a:srgbClr val="FFFFFF"/>
                </a:solidFill>
              </a:rPr>
              <a:t>Iluminação noturna: fortemente relacionada com relógios biológicos e evolução de espécies!</a:t>
            </a:r>
          </a:p>
        </p:txBody>
      </p:sp>
    </p:spTree>
    <p:extLst>
      <p:ext uri="{BB962C8B-B14F-4D97-AF65-F5344CB8AC3E}">
        <p14:creationId xmlns:p14="http://schemas.microsoft.com/office/powerpoint/2010/main" val="391953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E762-D405-45EA-84E6-36E7D643C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49" y="141515"/>
            <a:ext cx="8596668" cy="799322"/>
          </a:xfrm>
        </p:spPr>
        <p:txBody>
          <a:bodyPr/>
          <a:lstStyle/>
          <a:p>
            <a:r>
              <a:rPr lang="pt-BR" dirty="0"/>
              <a:t>As fases da Lua e seus movimentos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9B2AF-E9A7-4140-B07C-4B1507EE0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49" y="789710"/>
            <a:ext cx="8596668" cy="2992582"/>
          </a:xfrm>
        </p:spPr>
        <p:txBody>
          <a:bodyPr>
            <a:normAutofit lnSpcReduction="10000"/>
          </a:bodyPr>
          <a:lstStyle/>
          <a:p>
            <a:r>
              <a:rPr lang="pt-BR" sz="2400" dirty="0"/>
              <a:t>Revolução da Lua: </a:t>
            </a:r>
            <a:r>
              <a:rPr lang="en-GB" sz="2400" dirty="0"/>
              <a:t>27 </a:t>
            </a:r>
            <a:r>
              <a:rPr lang="en-GB" sz="2400" dirty="0" err="1"/>
              <a:t>dias</a:t>
            </a:r>
            <a:r>
              <a:rPr lang="en-GB" sz="2400" dirty="0"/>
              <a:t> 7 horas e 43 </a:t>
            </a:r>
            <a:r>
              <a:rPr lang="en-GB" sz="2400" dirty="0" err="1"/>
              <a:t>minutos</a:t>
            </a:r>
            <a:endParaRPr lang="en-GB" sz="2400" dirty="0"/>
          </a:p>
          <a:p>
            <a:r>
              <a:rPr lang="pt-BR" sz="2400" dirty="0"/>
              <a:t>Rotação da Lua: </a:t>
            </a:r>
            <a:r>
              <a:rPr lang="en-GB" sz="2400" dirty="0"/>
              <a:t>27 </a:t>
            </a:r>
            <a:r>
              <a:rPr lang="en-GB" sz="2400" dirty="0" err="1"/>
              <a:t>dias</a:t>
            </a:r>
            <a:r>
              <a:rPr lang="en-GB" sz="2400" dirty="0"/>
              <a:t> 7 horas e 43 </a:t>
            </a:r>
            <a:r>
              <a:rPr lang="en-GB" sz="2400" dirty="0" err="1"/>
              <a:t>minutos</a:t>
            </a:r>
            <a:endParaRPr lang="en-GB" sz="2400" dirty="0"/>
          </a:p>
          <a:p>
            <a:pPr lvl="1"/>
            <a:r>
              <a:rPr lang="en-GB" sz="2000" dirty="0" err="1"/>
              <a:t>Rotação</a:t>
            </a:r>
            <a:r>
              <a:rPr lang="en-GB" sz="2000" dirty="0"/>
              <a:t> </a:t>
            </a:r>
            <a:r>
              <a:rPr lang="en-GB" sz="2000" dirty="0" err="1"/>
              <a:t>síncrona</a:t>
            </a:r>
            <a:r>
              <a:rPr lang="en-GB" sz="2000" dirty="0"/>
              <a:t>: a Lua </a:t>
            </a:r>
            <a:r>
              <a:rPr lang="en-GB" sz="2000" dirty="0" err="1"/>
              <a:t>fica</a:t>
            </a:r>
            <a:r>
              <a:rPr lang="en-GB" sz="2000" dirty="0"/>
              <a:t> </a:t>
            </a:r>
            <a:r>
              <a:rPr lang="en-GB" sz="2000" dirty="0" err="1"/>
              <a:t>sempre</a:t>
            </a:r>
            <a:r>
              <a:rPr lang="en-GB" sz="2000" dirty="0"/>
              <a:t> com a </a:t>
            </a:r>
            <a:r>
              <a:rPr lang="en-GB" sz="2000" dirty="0" err="1"/>
              <a:t>mesma</a:t>
            </a:r>
            <a:r>
              <a:rPr lang="en-GB" sz="2000" dirty="0"/>
              <a:t> face </a:t>
            </a:r>
            <a:r>
              <a:rPr lang="en-GB" sz="2000" dirty="0" err="1"/>
              <a:t>virada</a:t>
            </a:r>
            <a:r>
              <a:rPr lang="en-GB" sz="2000" dirty="0"/>
              <a:t> para a Terra</a:t>
            </a:r>
            <a:endParaRPr lang="pt-BR" sz="2000" dirty="0"/>
          </a:p>
          <a:p>
            <a:r>
              <a:rPr lang="pt-BR" sz="2400" dirty="0"/>
              <a:t>Período Sinódico da Lua: ~29 dias e 6 horas</a:t>
            </a:r>
          </a:p>
          <a:p>
            <a:pPr lvl="1"/>
            <a:r>
              <a:rPr lang="pt-BR" sz="2000" dirty="0"/>
              <a:t>Período aparente, entre duas luas cheias</a:t>
            </a:r>
          </a:p>
          <a:p>
            <a:pPr lvl="1"/>
            <a:r>
              <a:rPr lang="pt-BR" sz="2000" dirty="0"/>
              <a:t>Chamado de Lunação ou Mês Lunar</a:t>
            </a:r>
          </a:p>
        </p:txBody>
      </p:sp>
      <p:pic>
        <p:nvPicPr>
          <p:cNvPr id="4098" name="Picture 2" descr="O movimento aparente da Lua">
            <a:extLst>
              <a:ext uri="{FF2B5EF4-FFF2-40B4-BE49-F238E27FC236}">
                <a16:creationId xmlns:a16="http://schemas.microsoft.com/office/drawing/2014/main" id="{E998A394-D782-41D5-9241-B2080938D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01" y="3562849"/>
            <a:ext cx="4134958" cy="330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otação sincronizada – Wikipédia, a enciclopédia livre">
            <a:extLst>
              <a:ext uri="{FF2B5EF4-FFF2-40B4-BE49-F238E27FC236}">
                <a16:creationId xmlns:a16="http://schemas.microsoft.com/office/drawing/2014/main" id="{0D96846F-DE0C-462D-82DC-1F2C05B8B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297" y="-100008"/>
            <a:ext cx="3542703" cy="347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ignificado das Fases da Lua (O que são, Conceito e Definição ...">
            <a:extLst>
              <a:ext uri="{FF2B5EF4-FFF2-40B4-BE49-F238E27FC236}">
                <a16:creationId xmlns:a16="http://schemas.microsoft.com/office/drawing/2014/main" id="{7F7EC330-AD65-4327-A13F-6EDA044B0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98" y="4063651"/>
            <a:ext cx="3908181" cy="279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7EEF3F-CB6F-4843-A90C-D06529B83B8C}"/>
              </a:ext>
            </a:extLst>
          </p:cNvPr>
          <p:cNvSpPr txBox="1"/>
          <p:nvPr/>
        </p:nvSpPr>
        <p:spPr>
          <a:xfrm>
            <a:off x="9040737" y="54117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872373-FD9D-4E09-8765-3B3EF4ADF1D8}"/>
              </a:ext>
            </a:extLst>
          </p:cNvPr>
          <p:cNvSpPr txBox="1"/>
          <p:nvPr/>
        </p:nvSpPr>
        <p:spPr>
          <a:xfrm>
            <a:off x="680357" y="4098110"/>
            <a:ext cx="317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3994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31" name="Isosceles Triangle 513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C55DE-AB5C-49E4-B9D6-2B4D06EB9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40" y="97177"/>
            <a:ext cx="4203045" cy="702923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As fases da Lua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B4B2E-A882-4E69-AD22-2F1F6789C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730565"/>
            <a:ext cx="7082934" cy="595390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pt-BR" dirty="0">
                <a:solidFill>
                  <a:schemeClr val="tx1"/>
                </a:solidFill>
              </a:rPr>
              <a:t>Nova: quando a Lua está na mesma direção do Sol</a:t>
            </a:r>
          </a:p>
          <a:p>
            <a:pPr lvl="1">
              <a:lnSpc>
                <a:spcPct val="90000"/>
              </a:lnSpc>
            </a:pPr>
            <a:r>
              <a:rPr lang="pt-BR" sz="1800" dirty="0">
                <a:solidFill>
                  <a:schemeClr val="tx1"/>
                </a:solidFill>
              </a:rPr>
              <a:t>Vemos apenas a parte não iluminada da Lua</a:t>
            </a:r>
          </a:p>
          <a:p>
            <a:pPr lvl="1">
              <a:lnSpc>
                <a:spcPct val="90000"/>
              </a:lnSpc>
            </a:pPr>
            <a:r>
              <a:rPr lang="pt-BR" sz="1800" dirty="0">
                <a:solidFill>
                  <a:schemeClr val="tx1"/>
                </a:solidFill>
              </a:rPr>
              <a:t>Lua nasce e se põe em horários semelhantes ao Sol</a:t>
            </a:r>
          </a:p>
          <a:p>
            <a:pPr lvl="2">
              <a:lnSpc>
                <a:spcPct val="90000"/>
              </a:lnSpc>
            </a:pPr>
            <a:r>
              <a:rPr lang="pt-BR" sz="1800" dirty="0">
                <a:solidFill>
                  <a:schemeClr val="tx1"/>
                </a:solidFill>
              </a:rPr>
              <a:t>Visível durante o dia apenas</a:t>
            </a:r>
          </a:p>
          <a:p>
            <a:pPr>
              <a:lnSpc>
                <a:spcPct val="90000"/>
              </a:lnSpc>
            </a:pPr>
            <a:r>
              <a:rPr lang="pt-BR" dirty="0">
                <a:solidFill>
                  <a:schemeClr val="tx1"/>
                </a:solidFill>
              </a:rPr>
              <a:t>Cheia: Quando a Lua está em uma posição diametralmente oposta ao Sol</a:t>
            </a:r>
          </a:p>
          <a:p>
            <a:pPr lvl="1">
              <a:lnSpc>
                <a:spcPct val="90000"/>
              </a:lnSpc>
            </a:pPr>
            <a:r>
              <a:rPr lang="pt-BR" sz="1800" dirty="0">
                <a:solidFill>
                  <a:schemeClr val="tx1"/>
                </a:solidFill>
              </a:rPr>
              <a:t>Vemos apenas a parte iluminada da Lua</a:t>
            </a:r>
          </a:p>
          <a:p>
            <a:pPr lvl="1">
              <a:lnSpc>
                <a:spcPct val="90000"/>
              </a:lnSpc>
            </a:pPr>
            <a:r>
              <a:rPr lang="pt-BR" sz="1800" dirty="0">
                <a:solidFill>
                  <a:schemeClr val="tx1"/>
                </a:solidFill>
              </a:rPr>
              <a:t>Lua nasce no fim da tarde e se põe no início da manhã</a:t>
            </a:r>
          </a:p>
          <a:p>
            <a:pPr lvl="2">
              <a:lnSpc>
                <a:spcPct val="90000"/>
              </a:lnSpc>
            </a:pPr>
            <a:r>
              <a:rPr lang="pt-BR" sz="1800" dirty="0">
                <a:solidFill>
                  <a:schemeClr val="tx1"/>
                </a:solidFill>
              </a:rPr>
              <a:t>Visível apenas durante a noite</a:t>
            </a:r>
          </a:p>
          <a:p>
            <a:pPr>
              <a:lnSpc>
                <a:spcPct val="90000"/>
              </a:lnSpc>
            </a:pPr>
            <a:r>
              <a:rPr lang="pt-BR" dirty="0">
                <a:solidFill>
                  <a:schemeClr val="tx1"/>
                </a:solidFill>
              </a:rPr>
              <a:t>Transições:</a:t>
            </a:r>
          </a:p>
          <a:p>
            <a:pPr lvl="1">
              <a:lnSpc>
                <a:spcPct val="90000"/>
              </a:lnSpc>
            </a:pPr>
            <a:r>
              <a:rPr lang="pt-BR" sz="1800" dirty="0">
                <a:solidFill>
                  <a:schemeClr val="tx1"/>
                </a:solidFill>
              </a:rPr>
              <a:t>Crescente: Nova -&gt; Cheia</a:t>
            </a:r>
          </a:p>
          <a:p>
            <a:pPr lvl="2">
              <a:lnSpc>
                <a:spcPct val="90000"/>
              </a:lnSpc>
            </a:pPr>
            <a:r>
              <a:rPr lang="pt-BR" sz="1800" dirty="0">
                <a:solidFill>
                  <a:schemeClr val="tx1"/>
                </a:solidFill>
              </a:rPr>
              <a:t>Nasce durante o dia e se põe durante a noite</a:t>
            </a:r>
          </a:p>
          <a:p>
            <a:pPr lvl="2">
              <a:lnSpc>
                <a:spcPct val="90000"/>
              </a:lnSpc>
            </a:pPr>
            <a:r>
              <a:rPr lang="pt-BR" sz="1800" dirty="0">
                <a:solidFill>
                  <a:schemeClr val="tx1"/>
                </a:solidFill>
              </a:rPr>
              <a:t>Quarto Crescente: nasce meio dia e se põe meia noite</a:t>
            </a:r>
          </a:p>
          <a:p>
            <a:pPr lvl="1">
              <a:lnSpc>
                <a:spcPct val="90000"/>
              </a:lnSpc>
            </a:pPr>
            <a:r>
              <a:rPr lang="pt-BR" sz="1800" dirty="0">
                <a:solidFill>
                  <a:schemeClr val="tx1"/>
                </a:solidFill>
              </a:rPr>
              <a:t>Minguante: Cheia -&gt; Nova</a:t>
            </a:r>
          </a:p>
          <a:p>
            <a:pPr lvl="2">
              <a:lnSpc>
                <a:spcPct val="90000"/>
              </a:lnSpc>
            </a:pPr>
            <a:r>
              <a:rPr lang="pt-BR" sz="1800" dirty="0">
                <a:solidFill>
                  <a:schemeClr val="tx1"/>
                </a:solidFill>
              </a:rPr>
              <a:t>Nasce durante a noite e se põe durante o dia</a:t>
            </a:r>
          </a:p>
          <a:p>
            <a:pPr lvl="2">
              <a:lnSpc>
                <a:spcPct val="90000"/>
              </a:lnSpc>
            </a:pPr>
            <a:r>
              <a:rPr lang="pt-BR" sz="1800" dirty="0">
                <a:solidFill>
                  <a:schemeClr val="tx1"/>
                </a:solidFill>
              </a:rPr>
              <a:t>Quarto Minguante: nasce meia noite e se põe meio dia</a:t>
            </a:r>
          </a:p>
        </p:txBody>
      </p:sp>
      <p:pic>
        <p:nvPicPr>
          <p:cNvPr id="5122" name="Picture 2" descr="Significado e Influência das Fases da Lua | Bem me quer...mal me quer">
            <a:extLst>
              <a:ext uri="{FF2B5EF4-FFF2-40B4-BE49-F238E27FC236}">
                <a16:creationId xmlns:a16="http://schemas.microsoft.com/office/drawing/2014/main" id="{8B6D5F08-DA49-4852-A721-F48640462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0052" y="3428998"/>
            <a:ext cx="4379488" cy="268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3" name="Isosceles Triangle 513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" name="Picture 6" descr="Significado das Fases da Lua (O que são, Conceito e Definição ...">
            <a:extLst>
              <a:ext uri="{FF2B5EF4-FFF2-40B4-BE49-F238E27FC236}">
                <a16:creationId xmlns:a16="http://schemas.microsoft.com/office/drawing/2014/main" id="{BB5ABDBF-520B-3F53-FAC1-503D9F202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822" y="282173"/>
            <a:ext cx="4401153" cy="314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8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omo a Lua Nova em Gêmeos do dia 13 de junho afetará seu signo ...">
            <a:extLst>
              <a:ext uri="{FF2B5EF4-FFF2-40B4-BE49-F238E27FC236}">
                <a16:creationId xmlns:a16="http://schemas.microsoft.com/office/drawing/2014/main" id="{D44A37A1-7A88-4AEA-BF16-E1EC2E67D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11" t="32925" r="31437" b="30748"/>
          <a:stretch/>
        </p:blipFill>
        <p:spPr bwMode="auto">
          <a:xfrm>
            <a:off x="377501" y="3170560"/>
            <a:ext cx="3143250" cy="306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Caminhada da Lua Cheia acontece dia 14 - Prefeitura de São João da ...">
            <a:extLst>
              <a:ext uri="{FF2B5EF4-FFF2-40B4-BE49-F238E27FC236}">
                <a16:creationId xmlns:a16="http://schemas.microsoft.com/office/drawing/2014/main" id="{2B595901-FDF6-41C4-BE4F-0C256EC23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1" y="151136"/>
            <a:ext cx="31432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yourestella: “Desenhos da Lua feitos por Galileu Galilei em 1610 ...">
            <a:extLst>
              <a:ext uri="{FF2B5EF4-FFF2-40B4-BE49-F238E27FC236}">
                <a16:creationId xmlns:a16="http://schemas.microsoft.com/office/drawing/2014/main" id="{2A08082B-CC9F-4D07-80E4-FA66070EA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4EFF21-732E-4E94-84CD-833100D92103}"/>
              </a:ext>
            </a:extLst>
          </p:cNvPr>
          <p:cNvSpPr txBox="1"/>
          <p:nvPr/>
        </p:nvSpPr>
        <p:spPr>
          <a:xfrm flipH="1">
            <a:off x="4053217" y="4702034"/>
            <a:ext cx="1690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Luz Cinérea:</a:t>
            </a:r>
          </a:p>
          <a:p>
            <a:r>
              <a:rPr lang="pt-BR" dirty="0"/>
              <a:t>Luz solar refletida pela Terra, que atinge a Lua e é re-refletida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E472E4-9EF0-4041-B0BF-E0A0EABD9DFA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2332653" y="4432041"/>
            <a:ext cx="2565918" cy="26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6" name="Picture 8" descr="Lua minguante em Capricórnio pede convicção para chegaremos a um ...">
            <a:extLst>
              <a:ext uri="{FF2B5EF4-FFF2-40B4-BE49-F238E27FC236}">
                <a16:creationId xmlns:a16="http://schemas.microsoft.com/office/drawing/2014/main" id="{572FD389-DACD-4267-B23A-15971F1105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7" t="7960" r="19933" b="6788"/>
          <a:stretch/>
        </p:blipFill>
        <p:spPr bwMode="auto">
          <a:xfrm>
            <a:off x="3520751" y="151135"/>
            <a:ext cx="3143250" cy="301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413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90AF0-1F4A-4072-9207-E17392B7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97" y="23151"/>
            <a:ext cx="8596668" cy="683431"/>
          </a:xfrm>
        </p:spPr>
        <p:txBody>
          <a:bodyPr>
            <a:normAutofit/>
          </a:bodyPr>
          <a:lstStyle/>
          <a:p>
            <a:r>
              <a:rPr lang="pt-BR" dirty="0"/>
              <a:t>Calendários Lunares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9E46B-4005-4459-97C6-23C2824B4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791" y="633845"/>
            <a:ext cx="7606145" cy="609946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pt-BR" sz="2000" dirty="0"/>
              <a:t>Várias culturas desenvolveram calendários baseados em fases da Lua (e combinações com calendários solares: lunissolares).</a:t>
            </a:r>
          </a:p>
          <a:p>
            <a:pPr>
              <a:lnSpc>
                <a:spcPct val="90000"/>
              </a:lnSpc>
            </a:pPr>
            <a:r>
              <a:rPr lang="pt-BR" sz="2200" dirty="0"/>
              <a:t>Calendário Islâmico (lunar): ano com 12 meses de 29 ou 30 dias. Anos com 354 ou 355 dias.</a:t>
            </a:r>
          </a:p>
          <a:p>
            <a:pPr lvl="1">
              <a:lnSpc>
                <a:spcPct val="90000"/>
              </a:lnSpc>
            </a:pPr>
            <a:r>
              <a:rPr lang="pt-BR" sz="2200" dirty="0"/>
              <a:t>Não segue as estações do ano!</a:t>
            </a:r>
          </a:p>
          <a:p>
            <a:pPr lvl="1">
              <a:lnSpc>
                <a:spcPct val="90000"/>
              </a:lnSpc>
            </a:pPr>
            <a:r>
              <a:rPr lang="pt-BR" sz="2200" dirty="0"/>
              <a:t>Como há uma diferença de 11 dias entre o ano lunar e o ano solar, a cada 33 anos os dois calendários voltam a se sincronizar (de forma aproximada).</a:t>
            </a:r>
          </a:p>
          <a:p>
            <a:pPr>
              <a:lnSpc>
                <a:spcPct val="90000"/>
              </a:lnSpc>
            </a:pPr>
            <a:r>
              <a:rPr lang="pt-BR" sz="2200" dirty="0"/>
              <a:t>Hebraico e Chinês (lunissolar): introduzem constantemente correções para sincronizar o calendário lunar com as estações do ano.</a:t>
            </a:r>
          </a:p>
          <a:p>
            <a:pPr lvl="1">
              <a:lnSpc>
                <a:spcPct val="90000"/>
              </a:lnSpc>
            </a:pPr>
            <a:r>
              <a:rPr lang="pt-BR" sz="2200" dirty="0"/>
              <a:t>Anos compostos por 12 ou 13 meses de 29 ou 30 dias!</a:t>
            </a:r>
          </a:p>
          <a:p>
            <a:pPr lvl="1">
              <a:lnSpc>
                <a:spcPct val="90000"/>
              </a:lnSpc>
            </a:pPr>
            <a:r>
              <a:rPr lang="pt-BR" sz="2200" dirty="0"/>
              <a:t>Data da páscoa: Domingo após a primeira Lua Cheia após o equinócio de Março (variável);</a:t>
            </a:r>
          </a:p>
          <a:p>
            <a:pPr lvl="2">
              <a:lnSpc>
                <a:spcPct val="90000"/>
              </a:lnSpc>
            </a:pPr>
            <a:r>
              <a:rPr lang="pt-BR" sz="2200" dirty="0"/>
              <a:t>Fuga dos judeus do Egito</a:t>
            </a:r>
          </a:p>
          <a:p>
            <a:pPr lvl="1">
              <a:lnSpc>
                <a:spcPct val="90000"/>
              </a:lnSpc>
            </a:pPr>
            <a:r>
              <a:rPr lang="pt-BR" sz="2200" dirty="0"/>
              <a:t>Carnaval (Importante!): Era uma data regular em celebração à fertilidade e à colheita na Europa antiga, mas acabou sendo adaptada para 41 dias antes da Páscoa devido À cristianização da Europa. Logo se tornou uma data variável também!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Outros calendários: chinês, islâmico e maia | Nova Escola">
            <a:extLst>
              <a:ext uri="{FF2B5EF4-FFF2-40B4-BE49-F238E27FC236}">
                <a16:creationId xmlns:a16="http://schemas.microsoft.com/office/drawing/2014/main" id="{08861656-0058-9B5A-FE2C-0A90EB72F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982" y="-1"/>
            <a:ext cx="2873830" cy="28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qui eu Aprendi!: Calendário Judaico">
            <a:extLst>
              <a:ext uri="{FF2B5EF4-FFF2-40B4-BE49-F238E27FC236}">
                <a16:creationId xmlns:a16="http://schemas.microsoft.com/office/drawing/2014/main" id="{2ED4D356-4F3F-3757-04F9-BBD070486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3058391"/>
            <a:ext cx="37623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1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Sun's corona during an eclipse">
            <a:extLst>
              <a:ext uri="{FF2B5EF4-FFF2-40B4-BE49-F238E27FC236}">
                <a16:creationId xmlns:a16="http://schemas.microsoft.com/office/drawing/2014/main" id="{FAAA4D49-DD0C-7C40-8AF4-8FF731870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19390" r="11841" b="-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7615CA-0511-4CA0-9F23-5681F4D4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Eclipses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9124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Tarjetas de felicitación «Solar Eclipse Lunar Eclipse Apocalypse Funny  Joke» de taraJcreative | Redbubble">
            <a:extLst>
              <a:ext uri="{FF2B5EF4-FFF2-40B4-BE49-F238E27FC236}">
                <a16:creationId xmlns:a16="http://schemas.microsoft.com/office/drawing/2014/main" id="{8768E888-C2A6-9030-A3E7-7C6D5471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026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93659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3143AD88A89C04A852CE656797B8801" ma:contentTypeVersion="3" ma:contentTypeDescription="Crie um novo documento." ma:contentTypeScope="" ma:versionID="00ce5526490ce2251de7571337c6c435">
  <xsd:schema xmlns:xsd="http://www.w3.org/2001/XMLSchema" xmlns:xs="http://www.w3.org/2001/XMLSchema" xmlns:p="http://schemas.microsoft.com/office/2006/metadata/properties" xmlns:ns2="2face19f-8590-48ed-8636-87f76f897ce1" targetNamespace="http://schemas.microsoft.com/office/2006/metadata/properties" ma:root="true" ma:fieldsID="485afd2c220907eb40279e79a1bf4479" ns2:_="">
    <xsd:import namespace="2face19f-8590-48ed-8636-87f76f897c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ace19f-8590-48ed-8636-87f76f897c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2BCD66-B37B-40E5-A460-303CFBD50E7F}">
  <ds:schemaRefs>
    <ds:schemaRef ds:uri="http://purl.org/dc/terms/"/>
    <ds:schemaRef ds:uri="http://www.w3.org/XML/1998/namespace"/>
    <ds:schemaRef ds:uri="1f9750e0-ba20-47dd-9a3f-dff6cfb07f83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1e02a5f3-f494-4b05-ad45-56b705acb650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DB23E3A-176D-44A0-B2E6-7D3F931198F1}"/>
</file>

<file path=customXml/itemProps3.xml><?xml version="1.0" encoding="utf-8"?>
<ds:datastoreItem xmlns:ds="http://schemas.openxmlformats.org/officeDocument/2006/customXml" ds:itemID="{703D9CA4-FCAA-4065-9BEC-EC040C4347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208</TotalTime>
  <Words>1610</Words>
  <Application>Microsoft Office PowerPoint</Application>
  <PresentationFormat>Widescreen</PresentationFormat>
  <Paragraphs>153</Paragraphs>
  <Slides>28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Arial</vt:lpstr>
      <vt:lpstr>Calibri</vt:lpstr>
      <vt:lpstr>Trebuchet MS</vt:lpstr>
      <vt:lpstr>Wingdings 3</vt:lpstr>
      <vt:lpstr>Facetado</vt:lpstr>
      <vt:lpstr>Curso de Introdução A Astronomia e Astrofísica Aula 3 – Terra e Lua</vt:lpstr>
      <vt:lpstr>Movimentos da Terra e da Lua</vt:lpstr>
      <vt:lpstr>Lua</vt:lpstr>
      <vt:lpstr>As fases da Lua e seus movimentos</vt:lpstr>
      <vt:lpstr>As fases da Lua</vt:lpstr>
      <vt:lpstr>Apresentação do PowerPoint</vt:lpstr>
      <vt:lpstr>Calendários Lunares</vt:lpstr>
      <vt:lpstr>Eclipses</vt:lpstr>
      <vt:lpstr>Apresentação do PowerPoint</vt:lpstr>
      <vt:lpstr>Os Eclipses</vt:lpstr>
      <vt:lpstr>Eclipse Solar</vt:lpstr>
      <vt:lpstr>Eclipse Solar</vt:lpstr>
      <vt:lpstr>Próximo eclipses solares no Brasil</vt:lpstr>
      <vt:lpstr>Eclipse Lunar</vt:lpstr>
      <vt:lpstr>Por que toda Lua Nova não é um eclipse?</vt:lpstr>
      <vt:lpstr>Ciclo de Saros</vt:lpstr>
      <vt:lpstr>Marés</vt:lpstr>
      <vt:lpstr>Marés</vt:lpstr>
      <vt:lpstr>Marés</vt:lpstr>
      <vt:lpstr>Maré da Terra na Lua</vt:lpstr>
      <vt:lpstr>Órbitas e Movimentos</vt:lpstr>
      <vt:lpstr>A Órbita da Lua</vt:lpstr>
      <vt:lpstr>Libração da Lua</vt:lpstr>
      <vt:lpstr>Os Movimentos da Terra</vt:lpstr>
      <vt:lpstr>Precessão</vt:lpstr>
      <vt:lpstr>Efeitos da Precessão</vt:lpstr>
      <vt:lpstr>Precessão dos Pólos</vt:lpstr>
      <vt:lpstr>Nutação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Astronomia Geral Aula 2 – O Sol no Céu</dc:title>
  <dc:creator>JULIO CAMPAGNOLO</dc:creator>
  <cp:lastModifiedBy>JULIO CESAR NEVES CAMPAGNOLO</cp:lastModifiedBy>
  <cp:revision>1</cp:revision>
  <dcterms:created xsi:type="dcterms:W3CDTF">2020-06-18T18:58:48Z</dcterms:created>
  <dcterms:modified xsi:type="dcterms:W3CDTF">2023-07-07T12:15:39Z</dcterms:modified>
</cp:coreProperties>
</file>